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5"/>
  </p:notesMasterIdLst>
  <p:handoutMasterIdLst>
    <p:handoutMasterId r:id="rId16"/>
  </p:handoutMasterIdLst>
  <p:sldIdLst>
    <p:sldId id="280" r:id="rId2"/>
    <p:sldId id="266" r:id="rId3"/>
    <p:sldId id="284" r:id="rId4"/>
    <p:sldId id="257" r:id="rId5"/>
    <p:sldId id="264" r:id="rId6"/>
    <p:sldId id="263" r:id="rId7"/>
    <p:sldId id="262" r:id="rId8"/>
    <p:sldId id="287" r:id="rId9"/>
    <p:sldId id="276" r:id="rId10"/>
    <p:sldId id="286" r:id="rId11"/>
    <p:sldId id="272" r:id="rId12"/>
    <p:sldId id="282" r:id="rId13"/>
    <p:sldId id="261" r:id="rId14"/>
  </p:sldIdLst>
  <p:sldSz cx="13442950" cy="7561263"/>
  <p:notesSz cx="6807200" cy="9939338"/>
  <p:defaultTextStyle>
    <a:defPPr>
      <a:defRPr lang="ja-JP"/>
    </a:defPPr>
    <a:lvl1pPr algn="l" rtl="0" eaLnBrk="0" fontAlgn="base" hangingPunct="0">
      <a:spcBef>
        <a:spcPct val="0"/>
      </a:spcBef>
      <a:spcAft>
        <a:spcPct val="0"/>
      </a:spcAft>
      <a:defRPr kumimoji="1" sz="2700" kern="1200">
        <a:solidFill>
          <a:srgbClr val="000000"/>
        </a:solidFill>
        <a:latin typeface="Times New Roman" panose="02020603050405020304" pitchFamily="18" charset="0"/>
        <a:ea typeface="ＭＳ Ｐゴシック" panose="020B0600070205080204" pitchFamily="50" charset="-128"/>
        <a:cs typeface="+mn-cs"/>
      </a:defRPr>
    </a:lvl1pPr>
    <a:lvl2pPr marL="457200" algn="l" rtl="0" eaLnBrk="0" fontAlgn="base" hangingPunct="0">
      <a:spcBef>
        <a:spcPct val="0"/>
      </a:spcBef>
      <a:spcAft>
        <a:spcPct val="0"/>
      </a:spcAft>
      <a:defRPr kumimoji="1" sz="2700" kern="1200">
        <a:solidFill>
          <a:srgbClr val="000000"/>
        </a:solidFill>
        <a:latin typeface="Times New Roman" panose="02020603050405020304" pitchFamily="18" charset="0"/>
        <a:ea typeface="ＭＳ Ｐゴシック" panose="020B0600070205080204" pitchFamily="50" charset="-128"/>
        <a:cs typeface="+mn-cs"/>
      </a:defRPr>
    </a:lvl2pPr>
    <a:lvl3pPr marL="914400" algn="l" rtl="0" eaLnBrk="0" fontAlgn="base" hangingPunct="0">
      <a:spcBef>
        <a:spcPct val="0"/>
      </a:spcBef>
      <a:spcAft>
        <a:spcPct val="0"/>
      </a:spcAft>
      <a:defRPr kumimoji="1" sz="2700" kern="1200">
        <a:solidFill>
          <a:srgbClr val="000000"/>
        </a:solidFill>
        <a:latin typeface="Times New Roman" panose="02020603050405020304" pitchFamily="18" charset="0"/>
        <a:ea typeface="ＭＳ Ｐゴシック" panose="020B0600070205080204" pitchFamily="50" charset="-128"/>
        <a:cs typeface="+mn-cs"/>
      </a:defRPr>
    </a:lvl3pPr>
    <a:lvl4pPr marL="1371600" algn="l" rtl="0" eaLnBrk="0" fontAlgn="base" hangingPunct="0">
      <a:spcBef>
        <a:spcPct val="0"/>
      </a:spcBef>
      <a:spcAft>
        <a:spcPct val="0"/>
      </a:spcAft>
      <a:defRPr kumimoji="1" sz="2700" kern="1200">
        <a:solidFill>
          <a:srgbClr val="000000"/>
        </a:solidFill>
        <a:latin typeface="Times New Roman" panose="02020603050405020304" pitchFamily="18" charset="0"/>
        <a:ea typeface="ＭＳ Ｐゴシック" panose="020B0600070205080204" pitchFamily="50" charset="-128"/>
        <a:cs typeface="+mn-cs"/>
      </a:defRPr>
    </a:lvl4pPr>
    <a:lvl5pPr marL="1828800" algn="l" rtl="0" eaLnBrk="0" fontAlgn="base" hangingPunct="0">
      <a:spcBef>
        <a:spcPct val="0"/>
      </a:spcBef>
      <a:spcAft>
        <a:spcPct val="0"/>
      </a:spcAft>
      <a:defRPr kumimoji="1" sz="2700" kern="1200">
        <a:solidFill>
          <a:srgbClr val="000000"/>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700" kern="1200">
        <a:solidFill>
          <a:srgbClr val="000000"/>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700" kern="1200">
        <a:solidFill>
          <a:srgbClr val="000000"/>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700" kern="1200">
        <a:solidFill>
          <a:srgbClr val="000000"/>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700" kern="1200">
        <a:solidFill>
          <a:srgbClr val="000000"/>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382" userDrawn="1">
          <p15:clr>
            <a:srgbClr val="A4A3A4"/>
          </p15:clr>
        </p15:guide>
        <p15:guide id="2" pos="4234" userDrawn="1">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CC6600"/>
    <a:srgbClr val="CC9900"/>
    <a:srgbClr val="CC0000"/>
    <a:srgbClr val="FF0066"/>
    <a:srgbClr val="FDFFE5"/>
    <a:srgbClr val="FFFFCC"/>
    <a:srgbClr val="FFFFD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05" autoAdjust="0"/>
  </p:normalViewPr>
  <p:slideViewPr>
    <p:cSldViewPr snapToGrid="0">
      <p:cViewPr varScale="1">
        <p:scale>
          <a:sx n="100" d="100"/>
          <a:sy n="100" d="100"/>
        </p:scale>
        <p:origin x="480" y="84"/>
      </p:cViewPr>
      <p:guideLst>
        <p:guide orient="horz" pos="2382"/>
        <p:guide pos="4234"/>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66" d="100"/>
          <a:sy n="66" d="100"/>
        </p:scale>
        <p:origin x="-1524" y="-102"/>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CBC02179-80BF-4F6A-B1A9-711A963F51B8}"/>
              </a:ext>
            </a:extLst>
          </p:cNvPr>
          <p:cNvSpPr>
            <a:spLocks noGrp="1" noChangeArrowheads="1"/>
          </p:cNvSpPr>
          <p:nvPr>
            <p:ph type="hdr" sz="quarter"/>
          </p:nvPr>
        </p:nvSpPr>
        <p:spPr bwMode="auto">
          <a:xfrm>
            <a:off x="0" y="0"/>
            <a:ext cx="2950872" cy="49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1" tIns="46100" rIns="92201" bIns="46100" numCol="1" anchor="t" anchorCtr="0" compatLnSpc="1">
            <a:prstTxWarp prst="textNoShape">
              <a:avLst/>
            </a:prstTxWarp>
          </a:bodyPr>
          <a:lstStyle>
            <a:lvl1pPr defTabSz="921225" eaLnBrk="1" hangingPunct="1">
              <a:defRPr sz="1200">
                <a:solidFill>
                  <a:schemeClr val="tx1"/>
                </a:solidFill>
                <a:latin typeface="Arial" charset="0"/>
              </a:defRPr>
            </a:lvl1pPr>
          </a:lstStyle>
          <a:p>
            <a:pPr>
              <a:defRPr/>
            </a:pPr>
            <a:endParaRPr lang="en-US" altLang="ja-JP"/>
          </a:p>
        </p:txBody>
      </p:sp>
      <p:sp>
        <p:nvSpPr>
          <p:cNvPr id="24579" name="Rectangle 3">
            <a:extLst>
              <a:ext uri="{FF2B5EF4-FFF2-40B4-BE49-F238E27FC236}">
                <a16:creationId xmlns:a16="http://schemas.microsoft.com/office/drawing/2014/main" id="{C12D8B64-38B1-4DBA-9261-BD42BD2CEC64}"/>
              </a:ext>
            </a:extLst>
          </p:cNvPr>
          <p:cNvSpPr>
            <a:spLocks noGrp="1" noChangeArrowheads="1"/>
          </p:cNvSpPr>
          <p:nvPr>
            <p:ph type="dt" sz="quarter" idx="1"/>
          </p:nvPr>
        </p:nvSpPr>
        <p:spPr bwMode="auto">
          <a:xfrm>
            <a:off x="3854700" y="0"/>
            <a:ext cx="2950872" cy="49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1" tIns="46100" rIns="92201" bIns="46100" numCol="1" anchor="t" anchorCtr="0" compatLnSpc="1">
            <a:prstTxWarp prst="textNoShape">
              <a:avLst/>
            </a:prstTxWarp>
          </a:bodyPr>
          <a:lstStyle>
            <a:lvl1pPr algn="r" defTabSz="921225" eaLnBrk="1" hangingPunct="1">
              <a:defRPr sz="1200">
                <a:solidFill>
                  <a:schemeClr val="tx1"/>
                </a:solidFill>
                <a:latin typeface="Arial" charset="0"/>
              </a:defRPr>
            </a:lvl1pPr>
          </a:lstStyle>
          <a:p>
            <a:pPr>
              <a:defRPr/>
            </a:pPr>
            <a:endParaRPr lang="en-US" altLang="ja-JP"/>
          </a:p>
        </p:txBody>
      </p:sp>
      <p:sp>
        <p:nvSpPr>
          <p:cNvPr id="24580" name="Rectangle 4">
            <a:extLst>
              <a:ext uri="{FF2B5EF4-FFF2-40B4-BE49-F238E27FC236}">
                <a16:creationId xmlns:a16="http://schemas.microsoft.com/office/drawing/2014/main" id="{41E9D50B-7F33-410F-96B1-75823E38D04B}"/>
              </a:ext>
            </a:extLst>
          </p:cNvPr>
          <p:cNvSpPr>
            <a:spLocks noGrp="1" noChangeArrowheads="1"/>
          </p:cNvSpPr>
          <p:nvPr>
            <p:ph type="ftr" sz="quarter" idx="2"/>
          </p:nvPr>
        </p:nvSpPr>
        <p:spPr bwMode="auto">
          <a:xfrm>
            <a:off x="0" y="9440190"/>
            <a:ext cx="2950872" cy="49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1" tIns="46100" rIns="92201" bIns="46100" numCol="1" anchor="b" anchorCtr="0" compatLnSpc="1">
            <a:prstTxWarp prst="textNoShape">
              <a:avLst/>
            </a:prstTxWarp>
          </a:bodyPr>
          <a:lstStyle>
            <a:lvl1pPr defTabSz="921225" eaLnBrk="1" hangingPunct="1">
              <a:defRPr sz="1200">
                <a:solidFill>
                  <a:schemeClr val="tx1"/>
                </a:solidFill>
                <a:latin typeface="Arial" charset="0"/>
              </a:defRPr>
            </a:lvl1pPr>
          </a:lstStyle>
          <a:p>
            <a:pPr>
              <a:defRPr/>
            </a:pPr>
            <a:endParaRPr lang="en-US" altLang="ja-JP"/>
          </a:p>
        </p:txBody>
      </p:sp>
      <p:sp>
        <p:nvSpPr>
          <p:cNvPr id="24581" name="Rectangle 5">
            <a:extLst>
              <a:ext uri="{FF2B5EF4-FFF2-40B4-BE49-F238E27FC236}">
                <a16:creationId xmlns:a16="http://schemas.microsoft.com/office/drawing/2014/main" id="{8A94D6A9-E033-49FC-A7A7-7C3C1C8CA1D8}"/>
              </a:ext>
            </a:extLst>
          </p:cNvPr>
          <p:cNvSpPr>
            <a:spLocks noGrp="1" noChangeArrowheads="1"/>
          </p:cNvSpPr>
          <p:nvPr>
            <p:ph type="sldNum" sz="quarter" idx="3"/>
          </p:nvPr>
        </p:nvSpPr>
        <p:spPr bwMode="auto">
          <a:xfrm>
            <a:off x="3854700" y="9440190"/>
            <a:ext cx="2950872" cy="49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1" tIns="46100" rIns="92201" bIns="46100" numCol="1" anchor="b" anchorCtr="0" compatLnSpc="1">
            <a:prstTxWarp prst="textNoShape">
              <a:avLst/>
            </a:prstTxWarp>
          </a:bodyPr>
          <a:lstStyle>
            <a:lvl1pPr algn="r" defTabSz="920546" eaLnBrk="1" hangingPunct="1">
              <a:defRPr sz="1200">
                <a:solidFill>
                  <a:schemeClr val="tx1"/>
                </a:solidFill>
                <a:latin typeface="Arial" panose="020B0604020202020204" pitchFamily="34" charset="0"/>
              </a:defRPr>
            </a:lvl1pPr>
          </a:lstStyle>
          <a:p>
            <a:pPr>
              <a:defRPr/>
            </a:pPr>
            <a:fld id="{F3E61FA9-156F-41C6-8FEE-7300A4ECCA68}"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DDC2CFFE-5483-4A6F-AFE0-B73F5AE14C32}"/>
              </a:ext>
            </a:extLst>
          </p:cNvPr>
          <p:cNvSpPr>
            <a:spLocks noGrp="1" noChangeArrowheads="1"/>
          </p:cNvSpPr>
          <p:nvPr>
            <p:ph type="hdr" sz="quarter"/>
          </p:nvPr>
        </p:nvSpPr>
        <p:spPr bwMode="auto">
          <a:xfrm>
            <a:off x="0" y="0"/>
            <a:ext cx="2950872" cy="49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1" tIns="46100" rIns="92201" bIns="46100" numCol="1" anchor="t" anchorCtr="0" compatLnSpc="1">
            <a:prstTxWarp prst="textNoShape">
              <a:avLst/>
            </a:prstTxWarp>
          </a:bodyPr>
          <a:lstStyle>
            <a:lvl1pPr defTabSz="921225" eaLnBrk="1" hangingPunct="1">
              <a:defRPr sz="1200">
                <a:solidFill>
                  <a:schemeClr val="tx1"/>
                </a:solidFill>
                <a:latin typeface="Arial" charset="0"/>
              </a:defRPr>
            </a:lvl1pPr>
          </a:lstStyle>
          <a:p>
            <a:pPr>
              <a:defRPr/>
            </a:pPr>
            <a:endParaRPr lang="en-US" altLang="ja-JP"/>
          </a:p>
        </p:txBody>
      </p:sp>
      <p:sp>
        <p:nvSpPr>
          <p:cNvPr id="22531" name="Rectangle 3">
            <a:extLst>
              <a:ext uri="{FF2B5EF4-FFF2-40B4-BE49-F238E27FC236}">
                <a16:creationId xmlns:a16="http://schemas.microsoft.com/office/drawing/2014/main" id="{9655F3ED-5ED1-4EBC-9261-FFB9F9C122C8}"/>
              </a:ext>
            </a:extLst>
          </p:cNvPr>
          <p:cNvSpPr>
            <a:spLocks noGrp="1" noChangeArrowheads="1"/>
          </p:cNvSpPr>
          <p:nvPr>
            <p:ph type="dt" idx="1"/>
          </p:nvPr>
        </p:nvSpPr>
        <p:spPr bwMode="auto">
          <a:xfrm>
            <a:off x="3854700" y="0"/>
            <a:ext cx="2950872" cy="49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1" tIns="46100" rIns="92201" bIns="46100" numCol="1" anchor="t" anchorCtr="0" compatLnSpc="1">
            <a:prstTxWarp prst="textNoShape">
              <a:avLst/>
            </a:prstTxWarp>
          </a:bodyPr>
          <a:lstStyle>
            <a:lvl1pPr algn="r" defTabSz="921225" eaLnBrk="1" hangingPunct="1">
              <a:defRPr sz="1200">
                <a:solidFill>
                  <a:schemeClr val="tx1"/>
                </a:solidFill>
                <a:latin typeface="Arial" charset="0"/>
              </a:defRPr>
            </a:lvl1pPr>
          </a:lstStyle>
          <a:p>
            <a:pPr>
              <a:defRPr/>
            </a:pPr>
            <a:endParaRPr lang="en-US" altLang="ja-JP"/>
          </a:p>
        </p:txBody>
      </p:sp>
      <p:sp>
        <p:nvSpPr>
          <p:cNvPr id="2052" name="Rectangle 4">
            <a:extLst>
              <a:ext uri="{FF2B5EF4-FFF2-40B4-BE49-F238E27FC236}">
                <a16:creationId xmlns:a16="http://schemas.microsoft.com/office/drawing/2014/main" id="{C38BF750-781D-4B09-8626-3BE5E99F316D}"/>
              </a:ext>
            </a:extLst>
          </p:cNvPr>
          <p:cNvSpPr>
            <a:spLocks noGrp="1" noRot="1" noChangeAspect="1" noChangeArrowheads="1" noTextEdit="1"/>
          </p:cNvSpPr>
          <p:nvPr>
            <p:ph type="sldImg" idx="2"/>
          </p:nvPr>
        </p:nvSpPr>
        <p:spPr bwMode="auto">
          <a:xfrm>
            <a:off x="90488" y="744538"/>
            <a:ext cx="6627812" cy="372903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a:extLst>
              <a:ext uri="{FF2B5EF4-FFF2-40B4-BE49-F238E27FC236}">
                <a16:creationId xmlns:a16="http://schemas.microsoft.com/office/drawing/2014/main" id="{0ECB958E-8F03-4D87-B026-B1CC20787084}"/>
              </a:ext>
            </a:extLst>
          </p:cNvPr>
          <p:cNvSpPr>
            <a:spLocks noGrp="1" noChangeArrowheads="1"/>
          </p:cNvSpPr>
          <p:nvPr>
            <p:ph type="body" sz="quarter" idx="3"/>
          </p:nvPr>
        </p:nvSpPr>
        <p:spPr bwMode="auto">
          <a:xfrm>
            <a:off x="679093" y="4721711"/>
            <a:ext cx="5449017" cy="4472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1" tIns="46100" rIns="92201" bIns="4610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22534" name="Rectangle 6">
            <a:extLst>
              <a:ext uri="{FF2B5EF4-FFF2-40B4-BE49-F238E27FC236}">
                <a16:creationId xmlns:a16="http://schemas.microsoft.com/office/drawing/2014/main" id="{C24354CC-5BBC-4104-8816-F32743522E88}"/>
              </a:ext>
            </a:extLst>
          </p:cNvPr>
          <p:cNvSpPr>
            <a:spLocks noGrp="1" noChangeArrowheads="1"/>
          </p:cNvSpPr>
          <p:nvPr>
            <p:ph type="ftr" sz="quarter" idx="4"/>
          </p:nvPr>
        </p:nvSpPr>
        <p:spPr bwMode="auto">
          <a:xfrm>
            <a:off x="0" y="9440190"/>
            <a:ext cx="2950872" cy="49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1" tIns="46100" rIns="92201" bIns="46100" numCol="1" anchor="b" anchorCtr="0" compatLnSpc="1">
            <a:prstTxWarp prst="textNoShape">
              <a:avLst/>
            </a:prstTxWarp>
          </a:bodyPr>
          <a:lstStyle>
            <a:lvl1pPr defTabSz="921225" eaLnBrk="1" hangingPunct="1">
              <a:defRPr sz="1200">
                <a:solidFill>
                  <a:schemeClr val="tx1"/>
                </a:solidFill>
                <a:latin typeface="Arial" charset="0"/>
              </a:defRPr>
            </a:lvl1pPr>
          </a:lstStyle>
          <a:p>
            <a:pPr>
              <a:defRPr/>
            </a:pPr>
            <a:endParaRPr lang="en-US" altLang="ja-JP"/>
          </a:p>
        </p:txBody>
      </p:sp>
      <p:sp>
        <p:nvSpPr>
          <p:cNvPr id="22535" name="Rectangle 7">
            <a:extLst>
              <a:ext uri="{FF2B5EF4-FFF2-40B4-BE49-F238E27FC236}">
                <a16:creationId xmlns:a16="http://schemas.microsoft.com/office/drawing/2014/main" id="{5C98EB5A-8B7D-48A0-8702-E8BE94DD5680}"/>
              </a:ext>
            </a:extLst>
          </p:cNvPr>
          <p:cNvSpPr>
            <a:spLocks noGrp="1" noChangeArrowheads="1"/>
          </p:cNvSpPr>
          <p:nvPr>
            <p:ph type="sldNum" sz="quarter" idx="5"/>
          </p:nvPr>
        </p:nvSpPr>
        <p:spPr bwMode="auto">
          <a:xfrm>
            <a:off x="3854700" y="9440190"/>
            <a:ext cx="2950872" cy="497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01" tIns="46100" rIns="92201" bIns="46100" numCol="1" anchor="b" anchorCtr="0" compatLnSpc="1">
            <a:prstTxWarp prst="textNoShape">
              <a:avLst/>
            </a:prstTxWarp>
          </a:bodyPr>
          <a:lstStyle>
            <a:lvl1pPr algn="r" defTabSz="920546" eaLnBrk="1" hangingPunct="1">
              <a:defRPr sz="1200">
                <a:solidFill>
                  <a:schemeClr val="tx1"/>
                </a:solidFill>
                <a:latin typeface="Arial" panose="020B0604020202020204" pitchFamily="34" charset="0"/>
              </a:defRPr>
            </a:lvl1pPr>
          </a:lstStyle>
          <a:p>
            <a:pPr>
              <a:defRPr/>
            </a:pPr>
            <a:fld id="{47ED2927-E133-412E-89DB-B39F1916A54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C04F1CDF-9E2A-425D-97A0-A2772F2EEDA5}"/>
              </a:ext>
            </a:extLst>
          </p:cNvPr>
          <p:cNvSpPr>
            <a:spLocks noGrp="1" noChangeArrowheads="1"/>
          </p:cNvSpPr>
          <p:nvPr>
            <p:ph type="sldNum" sz="quarter" idx="5"/>
          </p:nvPr>
        </p:nvSpPr>
        <p:spPr>
          <a:noFill/>
        </p:spPr>
        <p:txBody>
          <a:bodyPr/>
          <a:lstStyle>
            <a:lvl1pPr defTabSz="920546">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58478" indent="-291722" defTabSz="92054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66889" indent="-233378" defTabSz="920546">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33644" indent="-233378" defTabSz="920546">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100400" indent="-233378" defTabSz="920546">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67155" indent="-233378" defTabSz="92054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3033911" indent="-233378" defTabSz="92054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500666" indent="-233378" defTabSz="92054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67422" indent="-233378" defTabSz="920546"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32D99C6-E291-49C1-B0D4-786F4AFC618A}" type="slidenum">
              <a:rPr lang="en-US" altLang="ja-JP" smtClean="0">
                <a:ea typeface="ＭＳ Ｐゴシック" panose="020B0600070205080204" pitchFamily="50" charset="-128"/>
              </a:rPr>
              <a:pPr>
                <a:spcBef>
                  <a:spcPct val="0"/>
                </a:spcBef>
              </a:pPr>
              <a:t>1</a:t>
            </a:fld>
            <a:endParaRPr lang="en-US" altLang="ja-JP">
              <a:ea typeface="ＭＳ Ｐゴシック" panose="020B0600070205080204" pitchFamily="50" charset="-128"/>
            </a:endParaRPr>
          </a:p>
        </p:txBody>
      </p:sp>
      <p:sp>
        <p:nvSpPr>
          <p:cNvPr id="5123" name="Rectangle 2">
            <a:extLst>
              <a:ext uri="{FF2B5EF4-FFF2-40B4-BE49-F238E27FC236}">
                <a16:creationId xmlns:a16="http://schemas.microsoft.com/office/drawing/2014/main" id="{A4758D0A-E4E4-4E0D-B08B-03063FF8D51F}"/>
              </a:ext>
            </a:extLst>
          </p:cNvPr>
          <p:cNvSpPr>
            <a:spLocks noGrp="1" noRot="1" noChangeAspect="1" noChangeArrowheads="1" noTextEdit="1"/>
          </p:cNvSpPr>
          <p:nvPr>
            <p:ph type="sldImg"/>
          </p:nvPr>
        </p:nvSpPr>
        <p:spPr>
          <a:xfrm>
            <a:off x="90488" y="744538"/>
            <a:ext cx="6627812" cy="3729037"/>
          </a:xfrm>
          <a:ln/>
        </p:spPr>
      </p:sp>
      <p:sp>
        <p:nvSpPr>
          <p:cNvPr id="5124" name="Rectangle 3">
            <a:extLst>
              <a:ext uri="{FF2B5EF4-FFF2-40B4-BE49-F238E27FC236}">
                <a16:creationId xmlns:a16="http://schemas.microsoft.com/office/drawing/2014/main" id="{8C62A308-95BD-4724-B47E-20135490953D}"/>
              </a:ext>
            </a:extLst>
          </p:cNvPr>
          <p:cNvSpPr>
            <a:spLocks noGrp="1" noChangeArrowheads="1"/>
          </p:cNvSpPr>
          <p:nvPr>
            <p:ph type="body" idx="1"/>
          </p:nvPr>
        </p:nvSpPr>
        <p:spPr>
          <a:noFill/>
        </p:spPr>
        <p:txBody>
          <a:bodyPr/>
          <a:lstStyle/>
          <a:p>
            <a:pPr eaLnBrk="1" hangingPunct="1"/>
            <a:endParaRPr lang="ja-JP" altLang="ja-JP">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07823" y="2349500"/>
            <a:ext cx="11427306" cy="1620838"/>
          </a:xfrm>
        </p:spPr>
        <p:txBody>
          <a:bodyPr/>
          <a:lstStyle/>
          <a:p>
            <a:r>
              <a:rPr lang="ja-JP" altLang="en-US"/>
              <a:t>マスター タイトルの書式設定</a:t>
            </a:r>
          </a:p>
        </p:txBody>
      </p:sp>
      <p:sp>
        <p:nvSpPr>
          <p:cNvPr id="3" name="サブタイトル 2"/>
          <p:cNvSpPr>
            <a:spLocks noGrp="1"/>
          </p:cNvSpPr>
          <p:nvPr>
            <p:ph type="subTitle" idx="1"/>
          </p:nvPr>
        </p:nvSpPr>
        <p:spPr>
          <a:xfrm>
            <a:off x="2015644" y="4284664"/>
            <a:ext cx="9411662" cy="1931987"/>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Tree>
    <p:extLst>
      <p:ext uri="{BB962C8B-B14F-4D97-AF65-F5344CB8AC3E}">
        <p14:creationId xmlns:p14="http://schemas.microsoft.com/office/powerpoint/2010/main" val="3857919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920784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746938" y="420689"/>
            <a:ext cx="3023467" cy="6719887"/>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72547" y="420689"/>
            <a:ext cx="8882804" cy="671988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458991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05737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61706" y="4859339"/>
            <a:ext cx="11427306" cy="15017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1061706" y="3205164"/>
            <a:ext cx="11427306"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Tree>
    <p:extLst>
      <p:ext uri="{BB962C8B-B14F-4D97-AF65-F5344CB8AC3E}">
        <p14:creationId xmlns:p14="http://schemas.microsoft.com/office/powerpoint/2010/main" val="2063538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72547" y="1763713"/>
            <a:ext cx="5953135" cy="5376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817269" y="1763713"/>
            <a:ext cx="5953136" cy="53768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251790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72548" y="303214"/>
            <a:ext cx="12097857" cy="1260475"/>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672547" y="1692275"/>
            <a:ext cx="5939166"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72547" y="2397125"/>
            <a:ext cx="5939166"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829242" y="1692275"/>
            <a:ext cx="5941162"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829242" y="2397125"/>
            <a:ext cx="5941162"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76499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2088273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4786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72547" y="301626"/>
            <a:ext cx="4422443" cy="1281113"/>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5256640" y="301625"/>
            <a:ext cx="7513764"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72547" y="1582739"/>
            <a:ext cx="4422443"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312491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634308" y="5292726"/>
            <a:ext cx="8066568" cy="625475"/>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2634308" y="676275"/>
            <a:ext cx="8066568"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2634308" y="5918201"/>
            <a:ext cx="8066568"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2455079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8B0CA62-441C-46EE-B765-992B274A529B}"/>
              </a:ext>
            </a:extLst>
          </p:cNvPr>
          <p:cNvSpPr>
            <a:spLocks noGrp="1" noChangeArrowheads="1"/>
          </p:cNvSpPr>
          <p:nvPr>
            <p:ph type="title"/>
          </p:nvPr>
        </p:nvSpPr>
        <p:spPr bwMode="auto">
          <a:xfrm>
            <a:off x="672548" y="420688"/>
            <a:ext cx="12097857"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306" tIns="52153" rIns="104306" bIns="52153"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167F95EC-DFC5-4A27-8CC1-61F081418925}"/>
              </a:ext>
            </a:extLst>
          </p:cNvPr>
          <p:cNvSpPr>
            <a:spLocks noGrp="1" noChangeArrowheads="1"/>
          </p:cNvSpPr>
          <p:nvPr>
            <p:ph type="body" idx="1"/>
          </p:nvPr>
        </p:nvSpPr>
        <p:spPr bwMode="auto">
          <a:xfrm>
            <a:off x="672548" y="1763713"/>
            <a:ext cx="12097857" cy="537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306" tIns="52153" rIns="104306" bIns="52153"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20484" name="Rectangle 4">
            <a:extLst>
              <a:ext uri="{FF2B5EF4-FFF2-40B4-BE49-F238E27FC236}">
                <a16:creationId xmlns:a16="http://schemas.microsoft.com/office/drawing/2014/main" id="{1B1BD807-878C-49F9-B3BD-38CDBDC21B25}"/>
              </a:ext>
            </a:extLst>
          </p:cNvPr>
          <p:cNvSpPr>
            <a:spLocks noChangeArrowheads="1"/>
          </p:cNvSpPr>
          <p:nvPr/>
        </p:nvSpPr>
        <p:spPr bwMode="auto">
          <a:xfrm>
            <a:off x="12437124" y="7316788"/>
            <a:ext cx="1119581"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lvl1pPr defTabSz="1042988" eaLnBrk="0" hangingPunct="0">
              <a:defRPr kumimoji="1" sz="2700">
                <a:solidFill>
                  <a:srgbClr val="000000"/>
                </a:solidFill>
                <a:latin typeface="Times New Roman" panose="02020603050405020304" pitchFamily="18" charset="0"/>
                <a:ea typeface="ＭＳ Ｐゴシック" panose="020B0600070205080204" pitchFamily="50" charset="-128"/>
              </a:defRPr>
            </a:lvl1pPr>
            <a:lvl2pPr marL="742950" indent="-285750" defTabSz="1042988" eaLnBrk="0" hangingPunct="0">
              <a:defRPr kumimoji="1" sz="2700">
                <a:solidFill>
                  <a:srgbClr val="000000"/>
                </a:solidFill>
                <a:latin typeface="Times New Roman" panose="02020603050405020304" pitchFamily="18" charset="0"/>
                <a:ea typeface="ＭＳ Ｐゴシック" panose="020B0600070205080204" pitchFamily="50" charset="-128"/>
              </a:defRPr>
            </a:lvl2pPr>
            <a:lvl3pPr marL="1143000" indent="-228600" defTabSz="1042988" eaLnBrk="0" hangingPunct="0">
              <a:defRPr kumimoji="1" sz="2700">
                <a:solidFill>
                  <a:srgbClr val="000000"/>
                </a:solidFill>
                <a:latin typeface="Times New Roman" panose="02020603050405020304" pitchFamily="18" charset="0"/>
                <a:ea typeface="ＭＳ Ｐゴシック" panose="020B0600070205080204" pitchFamily="50" charset="-128"/>
              </a:defRPr>
            </a:lvl3pPr>
            <a:lvl4pPr marL="1600200" indent="-228600" defTabSz="1042988" eaLnBrk="0" hangingPunct="0">
              <a:defRPr kumimoji="1" sz="2700">
                <a:solidFill>
                  <a:srgbClr val="000000"/>
                </a:solidFill>
                <a:latin typeface="Times New Roman" panose="02020603050405020304" pitchFamily="18" charset="0"/>
                <a:ea typeface="ＭＳ Ｐゴシック" panose="020B0600070205080204" pitchFamily="50" charset="-128"/>
              </a:defRPr>
            </a:lvl4pPr>
            <a:lvl5pPr marL="2057400" indent="-228600" defTabSz="1042988" eaLnBrk="0" hangingPunct="0">
              <a:defRPr kumimoji="1" sz="2700">
                <a:solidFill>
                  <a:srgbClr val="000000"/>
                </a:solidFill>
                <a:latin typeface="Times New Roman" panose="02020603050405020304" pitchFamily="18" charset="0"/>
                <a:ea typeface="ＭＳ Ｐゴシック" panose="020B0600070205080204" pitchFamily="50" charset="-128"/>
              </a:defRPr>
            </a:lvl5pPr>
            <a:lvl6pPr marL="2514600" indent="-228600" defTabSz="1042988" eaLnBrk="0" fontAlgn="base" hangingPunct="0">
              <a:spcBef>
                <a:spcPct val="0"/>
              </a:spcBef>
              <a:spcAft>
                <a:spcPct val="0"/>
              </a:spcAft>
              <a:defRPr kumimoji="1" sz="2700">
                <a:solidFill>
                  <a:srgbClr val="000000"/>
                </a:solidFill>
                <a:latin typeface="Times New Roman" panose="02020603050405020304" pitchFamily="18" charset="0"/>
                <a:ea typeface="ＭＳ Ｐゴシック" panose="020B0600070205080204" pitchFamily="50" charset="-128"/>
              </a:defRPr>
            </a:lvl6pPr>
            <a:lvl7pPr marL="2971800" indent="-228600" defTabSz="1042988" eaLnBrk="0" fontAlgn="base" hangingPunct="0">
              <a:spcBef>
                <a:spcPct val="0"/>
              </a:spcBef>
              <a:spcAft>
                <a:spcPct val="0"/>
              </a:spcAft>
              <a:defRPr kumimoji="1" sz="2700">
                <a:solidFill>
                  <a:srgbClr val="000000"/>
                </a:solidFill>
                <a:latin typeface="Times New Roman" panose="02020603050405020304" pitchFamily="18" charset="0"/>
                <a:ea typeface="ＭＳ Ｐゴシック" panose="020B0600070205080204" pitchFamily="50" charset="-128"/>
              </a:defRPr>
            </a:lvl7pPr>
            <a:lvl8pPr marL="3429000" indent="-228600" defTabSz="1042988" eaLnBrk="0" fontAlgn="base" hangingPunct="0">
              <a:spcBef>
                <a:spcPct val="0"/>
              </a:spcBef>
              <a:spcAft>
                <a:spcPct val="0"/>
              </a:spcAft>
              <a:defRPr kumimoji="1" sz="2700">
                <a:solidFill>
                  <a:srgbClr val="000000"/>
                </a:solidFill>
                <a:latin typeface="Times New Roman" panose="02020603050405020304" pitchFamily="18" charset="0"/>
                <a:ea typeface="ＭＳ Ｐゴシック" panose="020B0600070205080204" pitchFamily="50" charset="-128"/>
              </a:defRPr>
            </a:lvl8pPr>
            <a:lvl9pPr marL="3886200" indent="-228600" defTabSz="1042988" eaLnBrk="0" fontAlgn="base" hangingPunct="0">
              <a:spcBef>
                <a:spcPct val="0"/>
              </a:spcBef>
              <a:spcAft>
                <a:spcPct val="0"/>
              </a:spcAft>
              <a:defRPr kumimoji="1" sz="2700">
                <a:solidFill>
                  <a:srgbClr val="000000"/>
                </a:solidFill>
                <a:latin typeface="Times New Roman" panose="02020603050405020304" pitchFamily="18" charset="0"/>
                <a:ea typeface="ＭＳ Ｐゴシック" panose="020B0600070205080204" pitchFamily="50" charset="-128"/>
              </a:defRPr>
            </a:lvl9pPr>
          </a:lstStyle>
          <a:p>
            <a:pPr algn="r" eaLnBrk="1" hangingPunct="1">
              <a:defRPr/>
            </a:pPr>
            <a:fld id="{D606F6F3-E50C-42B3-8D92-CBB362EC39F0}" type="slidenum">
              <a:rPr lang="en-US" altLang="ja-JP" sz="1400" smtClean="0">
                <a:solidFill>
                  <a:schemeClr val="tx1"/>
                </a:solidFill>
              </a:rPr>
              <a:pPr algn="r" eaLnBrk="1" hangingPunct="1">
                <a:defRPr/>
              </a:pPr>
              <a:t>‹#›</a:t>
            </a:fld>
            <a:endParaRPr lang="en-US" altLang="ja-JP" sz="1400">
              <a:solidFill>
                <a:schemeClr val="tx1"/>
              </a:solidFill>
            </a:endParaRPr>
          </a:p>
        </p:txBody>
      </p:sp>
      <p:sp>
        <p:nvSpPr>
          <p:cNvPr id="20493" name="Text Box 13">
            <a:extLst>
              <a:ext uri="{FF2B5EF4-FFF2-40B4-BE49-F238E27FC236}">
                <a16:creationId xmlns:a16="http://schemas.microsoft.com/office/drawing/2014/main" id="{ADADBCAA-E6D5-48CD-857F-9D696E609519}"/>
              </a:ext>
            </a:extLst>
          </p:cNvPr>
          <p:cNvSpPr txBox="1">
            <a:spLocks noChangeArrowheads="1"/>
          </p:cNvSpPr>
          <p:nvPr userDrawn="1"/>
        </p:nvSpPr>
        <p:spPr bwMode="auto">
          <a:xfrm>
            <a:off x="5294560" y="-30163"/>
            <a:ext cx="8096503"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spAutoFit/>
          </a:bodyPr>
          <a:lstStyle>
            <a:lvl1pPr defTabSz="1042988">
              <a:defRPr kumimoji="1">
                <a:solidFill>
                  <a:schemeClr val="tx1"/>
                </a:solidFill>
                <a:latin typeface="Arial" charset="0"/>
                <a:ea typeface="ＭＳ Ｐゴシック" pitchFamily="50" charset="-128"/>
              </a:defRPr>
            </a:lvl1pPr>
            <a:lvl2pPr marL="522288" defTabSz="1042988">
              <a:defRPr kumimoji="1">
                <a:solidFill>
                  <a:schemeClr val="tx1"/>
                </a:solidFill>
                <a:latin typeface="Arial" charset="0"/>
                <a:ea typeface="ＭＳ Ｐゴシック" pitchFamily="50" charset="-128"/>
              </a:defRPr>
            </a:lvl2pPr>
            <a:lvl3pPr marL="1042988" defTabSz="1042988">
              <a:defRPr kumimoji="1">
                <a:solidFill>
                  <a:schemeClr val="tx1"/>
                </a:solidFill>
                <a:latin typeface="Arial" charset="0"/>
                <a:ea typeface="ＭＳ Ｐゴシック" pitchFamily="50" charset="-128"/>
              </a:defRPr>
            </a:lvl3pPr>
            <a:lvl4pPr marL="1565275" defTabSz="1042988">
              <a:defRPr kumimoji="1">
                <a:solidFill>
                  <a:schemeClr val="tx1"/>
                </a:solidFill>
                <a:latin typeface="Arial" charset="0"/>
                <a:ea typeface="ＭＳ Ｐゴシック" pitchFamily="50" charset="-128"/>
              </a:defRPr>
            </a:lvl4pPr>
            <a:lvl5pPr marL="2085975" defTabSz="1042988">
              <a:defRPr kumimoji="1">
                <a:solidFill>
                  <a:schemeClr val="tx1"/>
                </a:solidFill>
                <a:latin typeface="Arial" charset="0"/>
                <a:ea typeface="ＭＳ Ｐゴシック" pitchFamily="50" charset="-128"/>
              </a:defRPr>
            </a:lvl5pPr>
            <a:lvl6pPr marL="2543175" defTabSz="1042988" fontAlgn="base">
              <a:spcBef>
                <a:spcPct val="0"/>
              </a:spcBef>
              <a:spcAft>
                <a:spcPct val="0"/>
              </a:spcAft>
              <a:defRPr kumimoji="1">
                <a:solidFill>
                  <a:schemeClr val="tx1"/>
                </a:solidFill>
                <a:latin typeface="Arial" charset="0"/>
                <a:ea typeface="ＭＳ Ｐゴシック" pitchFamily="50" charset="-128"/>
              </a:defRPr>
            </a:lvl6pPr>
            <a:lvl7pPr marL="3000375" defTabSz="1042988" fontAlgn="base">
              <a:spcBef>
                <a:spcPct val="0"/>
              </a:spcBef>
              <a:spcAft>
                <a:spcPct val="0"/>
              </a:spcAft>
              <a:defRPr kumimoji="1">
                <a:solidFill>
                  <a:schemeClr val="tx1"/>
                </a:solidFill>
                <a:latin typeface="Arial" charset="0"/>
                <a:ea typeface="ＭＳ Ｐゴシック" pitchFamily="50" charset="-128"/>
              </a:defRPr>
            </a:lvl7pPr>
            <a:lvl8pPr marL="3457575" defTabSz="1042988" fontAlgn="base">
              <a:spcBef>
                <a:spcPct val="0"/>
              </a:spcBef>
              <a:spcAft>
                <a:spcPct val="0"/>
              </a:spcAft>
              <a:defRPr kumimoji="1">
                <a:solidFill>
                  <a:schemeClr val="tx1"/>
                </a:solidFill>
                <a:latin typeface="Arial" charset="0"/>
                <a:ea typeface="ＭＳ Ｐゴシック" pitchFamily="50" charset="-128"/>
              </a:defRPr>
            </a:lvl8pPr>
            <a:lvl9pPr marL="3914775" defTabSz="1042988" fontAlgn="base">
              <a:spcBef>
                <a:spcPct val="0"/>
              </a:spcBef>
              <a:spcAft>
                <a:spcPct val="0"/>
              </a:spcAft>
              <a:defRPr kumimoji="1">
                <a:solidFill>
                  <a:schemeClr val="tx1"/>
                </a:solidFill>
                <a:latin typeface="Arial" charset="0"/>
                <a:ea typeface="ＭＳ Ｐゴシック" pitchFamily="50" charset="-128"/>
              </a:defRPr>
            </a:lvl9pPr>
          </a:lstStyle>
          <a:p>
            <a:pPr algn="r" eaLnBrk="1" hangingPunct="1">
              <a:defRPr/>
            </a:pPr>
            <a:endParaRPr lang="ja-JP" altLang="ja-JP" sz="2300" b="1">
              <a:latin typeface="ＭＳ Ｐゴシック" pitchFamily="50" charset="-128"/>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defTabSz="1042988" rtl="0" eaLnBrk="0" fontAlgn="base" hangingPunct="0">
        <a:spcBef>
          <a:spcPct val="0"/>
        </a:spcBef>
        <a:spcAft>
          <a:spcPct val="0"/>
        </a:spcAft>
        <a:defRPr kumimoji="1" sz="3700" b="1">
          <a:solidFill>
            <a:schemeClr val="tx2"/>
          </a:solidFill>
          <a:latin typeface="+mj-lt"/>
          <a:ea typeface="+mj-ea"/>
          <a:cs typeface="+mj-cs"/>
        </a:defRPr>
      </a:lvl1pPr>
      <a:lvl2pPr algn="ctr" defTabSz="1042988" rtl="0" eaLnBrk="0" fontAlgn="base" hangingPunct="0">
        <a:spcBef>
          <a:spcPct val="0"/>
        </a:spcBef>
        <a:spcAft>
          <a:spcPct val="0"/>
        </a:spcAft>
        <a:defRPr kumimoji="1" sz="3700" b="1">
          <a:solidFill>
            <a:schemeClr val="tx2"/>
          </a:solidFill>
          <a:latin typeface="Arial" charset="0"/>
          <a:ea typeface="ＭＳ Ｐゴシック" pitchFamily="50" charset="-128"/>
        </a:defRPr>
      </a:lvl2pPr>
      <a:lvl3pPr algn="ctr" defTabSz="1042988" rtl="0" eaLnBrk="0" fontAlgn="base" hangingPunct="0">
        <a:spcBef>
          <a:spcPct val="0"/>
        </a:spcBef>
        <a:spcAft>
          <a:spcPct val="0"/>
        </a:spcAft>
        <a:defRPr kumimoji="1" sz="3700" b="1">
          <a:solidFill>
            <a:schemeClr val="tx2"/>
          </a:solidFill>
          <a:latin typeface="Arial" charset="0"/>
          <a:ea typeface="ＭＳ Ｐゴシック" pitchFamily="50" charset="-128"/>
        </a:defRPr>
      </a:lvl3pPr>
      <a:lvl4pPr algn="ctr" defTabSz="1042988" rtl="0" eaLnBrk="0" fontAlgn="base" hangingPunct="0">
        <a:spcBef>
          <a:spcPct val="0"/>
        </a:spcBef>
        <a:spcAft>
          <a:spcPct val="0"/>
        </a:spcAft>
        <a:defRPr kumimoji="1" sz="3700" b="1">
          <a:solidFill>
            <a:schemeClr val="tx2"/>
          </a:solidFill>
          <a:latin typeface="Arial" charset="0"/>
          <a:ea typeface="ＭＳ Ｐゴシック" pitchFamily="50" charset="-128"/>
        </a:defRPr>
      </a:lvl4pPr>
      <a:lvl5pPr algn="ctr" defTabSz="1042988" rtl="0" eaLnBrk="0" fontAlgn="base" hangingPunct="0">
        <a:spcBef>
          <a:spcPct val="0"/>
        </a:spcBef>
        <a:spcAft>
          <a:spcPct val="0"/>
        </a:spcAft>
        <a:defRPr kumimoji="1" sz="3700" b="1">
          <a:solidFill>
            <a:schemeClr val="tx2"/>
          </a:solidFill>
          <a:latin typeface="Arial" charset="0"/>
          <a:ea typeface="ＭＳ Ｐゴシック" pitchFamily="50" charset="-128"/>
        </a:defRPr>
      </a:lvl5pPr>
      <a:lvl6pPr marL="457200" algn="ctr" defTabSz="1042988" rtl="0" fontAlgn="base">
        <a:spcBef>
          <a:spcPct val="0"/>
        </a:spcBef>
        <a:spcAft>
          <a:spcPct val="0"/>
        </a:spcAft>
        <a:defRPr kumimoji="1" sz="3700" b="1">
          <a:solidFill>
            <a:schemeClr val="tx2"/>
          </a:solidFill>
          <a:latin typeface="Arial" charset="0"/>
          <a:ea typeface="ＭＳ Ｐゴシック" pitchFamily="50" charset="-128"/>
        </a:defRPr>
      </a:lvl6pPr>
      <a:lvl7pPr marL="914400" algn="ctr" defTabSz="1042988" rtl="0" fontAlgn="base">
        <a:spcBef>
          <a:spcPct val="0"/>
        </a:spcBef>
        <a:spcAft>
          <a:spcPct val="0"/>
        </a:spcAft>
        <a:defRPr kumimoji="1" sz="3700" b="1">
          <a:solidFill>
            <a:schemeClr val="tx2"/>
          </a:solidFill>
          <a:latin typeface="Arial" charset="0"/>
          <a:ea typeface="ＭＳ Ｐゴシック" pitchFamily="50" charset="-128"/>
        </a:defRPr>
      </a:lvl7pPr>
      <a:lvl8pPr marL="1371600" algn="ctr" defTabSz="1042988" rtl="0" fontAlgn="base">
        <a:spcBef>
          <a:spcPct val="0"/>
        </a:spcBef>
        <a:spcAft>
          <a:spcPct val="0"/>
        </a:spcAft>
        <a:defRPr kumimoji="1" sz="3700" b="1">
          <a:solidFill>
            <a:schemeClr val="tx2"/>
          </a:solidFill>
          <a:latin typeface="Arial" charset="0"/>
          <a:ea typeface="ＭＳ Ｐゴシック" pitchFamily="50" charset="-128"/>
        </a:defRPr>
      </a:lvl8pPr>
      <a:lvl9pPr marL="1828800" algn="ctr" defTabSz="1042988" rtl="0" fontAlgn="base">
        <a:spcBef>
          <a:spcPct val="0"/>
        </a:spcBef>
        <a:spcAft>
          <a:spcPct val="0"/>
        </a:spcAft>
        <a:defRPr kumimoji="1" sz="3700" b="1">
          <a:solidFill>
            <a:schemeClr val="tx2"/>
          </a:solidFill>
          <a:latin typeface="Arial" charset="0"/>
          <a:ea typeface="ＭＳ Ｐゴシック" pitchFamily="50" charset="-128"/>
        </a:defRPr>
      </a:lvl9pPr>
    </p:titleStyle>
    <p:bodyStyle>
      <a:lvl1pPr marL="390525" indent="-390525" algn="l" defTabSz="1042988" rtl="0" eaLnBrk="0" fontAlgn="base" hangingPunct="0">
        <a:spcBef>
          <a:spcPct val="20000"/>
        </a:spcBef>
        <a:spcAft>
          <a:spcPct val="0"/>
        </a:spcAft>
        <a:buChar char="•"/>
        <a:defRPr kumimoji="1" sz="2700">
          <a:solidFill>
            <a:schemeClr val="tx1"/>
          </a:solidFill>
          <a:latin typeface="+mn-lt"/>
          <a:ea typeface="+mn-ea"/>
          <a:cs typeface="+mn-cs"/>
        </a:defRPr>
      </a:lvl1pPr>
      <a:lvl2pPr marL="847725" indent="-325438" algn="l" defTabSz="1042988" rtl="0" eaLnBrk="0" fontAlgn="base" hangingPunct="0">
        <a:spcBef>
          <a:spcPct val="20000"/>
        </a:spcBef>
        <a:spcAft>
          <a:spcPct val="0"/>
        </a:spcAft>
        <a:buChar char="–"/>
        <a:defRPr kumimoji="1" sz="2300">
          <a:solidFill>
            <a:schemeClr val="tx1"/>
          </a:solidFill>
          <a:latin typeface="+mn-lt"/>
          <a:ea typeface="+mn-ea"/>
        </a:defRPr>
      </a:lvl2pPr>
      <a:lvl3pPr marL="1303338" indent="-260350" algn="l" defTabSz="1042988" rtl="0" eaLnBrk="0" fontAlgn="base" hangingPunct="0">
        <a:spcBef>
          <a:spcPct val="20000"/>
        </a:spcBef>
        <a:spcAft>
          <a:spcPct val="0"/>
        </a:spcAft>
        <a:buChar char="•"/>
        <a:defRPr kumimoji="1" sz="2100">
          <a:solidFill>
            <a:schemeClr val="tx1"/>
          </a:solidFill>
          <a:latin typeface="+mn-lt"/>
          <a:ea typeface="+mn-ea"/>
        </a:defRPr>
      </a:lvl3pPr>
      <a:lvl4pPr marL="1825625" indent="-260350" algn="l" defTabSz="1042988" rtl="0" eaLnBrk="0" fontAlgn="base" hangingPunct="0">
        <a:spcBef>
          <a:spcPct val="20000"/>
        </a:spcBef>
        <a:spcAft>
          <a:spcPct val="0"/>
        </a:spcAft>
        <a:buChar char="–"/>
        <a:defRPr kumimoji="1">
          <a:solidFill>
            <a:schemeClr val="tx1"/>
          </a:solidFill>
          <a:latin typeface="+mn-lt"/>
          <a:ea typeface="+mn-ea"/>
        </a:defRPr>
      </a:lvl4pPr>
      <a:lvl5pPr marL="2346325" indent="-260350" algn="l" defTabSz="1042988" rtl="0" eaLnBrk="0" fontAlgn="base" hangingPunct="0">
        <a:spcBef>
          <a:spcPct val="20000"/>
        </a:spcBef>
        <a:spcAft>
          <a:spcPct val="0"/>
        </a:spcAft>
        <a:buChar char="»"/>
        <a:defRPr kumimoji="1">
          <a:solidFill>
            <a:schemeClr val="tx1"/>
          </a:solidFill>
          <a:latin typeface="+mn-lt"/>
          <a:ea typeface="+mn-ea"/>
        </a:defRPr>
      </a:lvl5pPr>
      <a:lvl6pPr marL="2803525" indent="-260350" algn="l" defTabSz="1042988" rtl="0" fontAlgn="base">
        <a:spcBef>
          <a:spcPct val="20000"/>
        </a:spcBef>
        <a:spcAft>
          <a:spcPct val="0"/>
        </a:spcAft>
        <a:buChar char="»"/>
        <a:defRPr kumimoji="1">
          <a:solidFill>
            <a:schemeClr val="tx1"/>
          </a:solidFill>
          <a:latin typeface="+mn-lt"/>
          <a:ea typeface="+mn-ea"/>
        </a:defRPr>
      </a:lvl6pPr>
      <a:lvl7pPr marL="3260725" indent="-260350" algn="l" defTabSz="1042988" rtl="0" fontAlgn="base">
        <a:spcBef>
          <a:spcPct val="20000"/>
        </a:spcBef>
        <a:spcAft>
          <a:spcPct val="0"/>
        </a:spcAft>
        <a:buChar char="»"/>
        <a:defRPr kumimoji="1">
          <a:solidFill>
            <a:schemeClr val="tx1"/>
          </a:solidFill>
          <a:latin typeface="+mn-lt"/>
          <a:ea typeface="+mn-ea"/>
        </a:defRPr>
      </a:lvl7pPr>
      <a:lvl8pPr marL="3717925" indent="-260350" algn="l" defTabSz="1042988" rtl="0" fontAlgn="base">
        <a:spcBef>
          <a:spcPct val="20000"/>
        </a:spcBef>
        <a:spcAft>
          <a:spcPct val="0"/>
        </a:spcAft>
        <a:buChar char="»"/>
        <a:defRPr kumimoji="1">
          <a:solidFill>
            <a:schemeClr val="tx1"/>
          </a:solidFill>
          <a:latin typeface="+mn-lt"/>
          <a:ea typeface="+mn-ea"/>
        </a:defRPr>
      </a:lvl8pPr>
      <a:lvl9pPr marL="4175125" indent="-260350" algn="l" defTabSz="1042988" rtl="0" fontAlgn="base">
        <a:spcBef>
          <a:spcPct val="20000"/>
        </a:spcBef>
        <a:spcAft>
          <a:spcPct val="0"/>
        </a:spcAft>
        <a:buChar char="»"/>
        <a:defRPr kumimoji="1">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A4089120-4309-48D5-AB82-A1045236A228}"/>
              </a:ext>
            </a:extLst>
          </p:cNvPr>
          <p:cNvSpPr>
            <a:spLocks noGrp="1" noChangeArrowheads="1"/>
          </p:cNvSpPr>
          <p:nvPr>
            <p:ph type="ctrTitle"/>
          </p:nvPr>
        </p:nvSpPr>
        <p:spPr>
          <a:xfrm>
            <a:off x="1374775" y="1160463"/>
            <a:ext cx="10693400" cy="2063750"/>
          </a:xfrm>
        </p:spPr>
        <p:txBody>
          <a:bodyPr/>
          <a:lstStyle/>
          <a:p>
            <a:pPr eaLnBrk="1" hangingPunct="1"/>
            <a:r>
              <a:rPr lang="en-US" altLang="ja-JP" sz="5500" dirty="0">
                <a:solidFill>
                  <a:srgbClr val="993300"/>
                </a:solidFill>
              </a:rPr>
              <a:t>○○○○</a:t>
            </a:r>
            <a:r>
              <a:rPr lang="ja-JP" altLang="en-US" sz="5500" dirty="0">
                <a:solidFill>
                  <a:srgbClr val="993300"/>
                </a:solidFill>
              </a:rPr>
              <a:t>を利用した</a:t>
            </a:r>
            <a:br>
              <a:rPr lang="ja-JP" altLang="en-US" sz="5500" dirty="0">
                <a:solidFill>
                  <a:srgbClr val="993300"/>
                </a:solidFill>
              </a:rPr>
            </a:br>
            <a:r>
              <a:rPr lang="ja-JP" altLang="en-US" sz="5500" dirty="0">
                <a:solidFill>
                  <a:srgbClr val="993300"/>
                </a:solidFill>
              </a:rPr>
              <a:t>○○○型○○○装置</a:t>
            </a:r>
          </a:p>
        </p:txBody>
      </p:sp>
      <p:sp>
        <p:nvSpPr>
          <p:cNvPr id="4099" name="Rectangle 3">
            <a:extLst>
              <a:ext uri="{FF2B5EF4-FFF2-40B4-BE49-F238E27FC236}">
                <a16:creationId xmlns:a16="http://schemas.microsoft.com/office/drawing/2014/main" id="{A32E203C-5517-49A8-9782-82DD1DC46451}"/>
              </a:ext>
            </a:extLst>
          </p:cNvPr>
          <p:cNvSpPr>
            <a:spLocks noGrp="1" noChangeArrowheads="1"/>
          </p:cNvSpPr>
          <p:nvPr>
            <p:ph type="subTitle" idx="1"/>
          </p:nvPr>
        </p:nvSpPr>
        <p:spPr>
          <a:xfrm>
            <a:off x="4271710" y="5399268"/>
            <a:ext cx="6142037" cy="1189037"/>
          </a:xfrm>
          <a:noFill/>
        </p:spPr>
        <p:txBody>
          <a:bodyPr>
            <a:spAutoFit/>
          </a:bodyPr>
          <a:lstStyle/>
          <a:p>
            <a:pPr algn="l" eaLnBrk="1" hangingPunct="1"/>
            <a:r>
              <a:rPr lang="en-US" altLang="ja-JP" sz="3200" b="1" dirty="0">
                <a:latin typeface="ＭＳ ゴシック" panose="020B0609070205080204" pitchFamily="49" charset="-128"/>
                <a:ea typeface="ＭＳ ゴシック" panose="020B0609070205080204" pitchFamily="49" charset="-128"/>
              </a:rPr>
              <a:t>○○</a:t>
            </a:r>
            <a:r>
              <a:rPr lang="ja-JP" altLang="en-US" sz="3200" b="1" dirty="0">
                <a:latin typeface="ＭＳ ゴシック" panose="020B0609070205080204" pitchFamily="49" charset="-128"/>
                <a:ea typeface="ＭＳ ゴシック" panose="020B0609070205080204" pitchFamily="49" charset="-128"/>
              </a:rPr>
              <a:t>大学　○○学部　○○学科</a:t>
            </a:r>
          </a:p>
          <a:p>
            <a:pPr algn="l" eaLnBrk="1" hangingPunct="1"/>
            <a:r>
              <a:rPr lang="ja-JP" altLang="en-US" sz="3200" b="1" dirty="0">
                <a:latin typeface="ＭＳ ゴシック" panose="020B0609070205080204" pitchFamily="49" charset="-128"/>
                <a:ea typeface="ＭＳ ゴシック" panose="020B0609070205080204" pitchFamily="49" charset="-128"/>
              </a:rPr>
              <a:t>　　　　　　教授　○○ ○○</a:t>
            </a:r>
          </a:p>
        </p:txBody>
      </p:sp>
      <p:sp>
        <p:nvSpPr>
          <p:cNvPr id="4101" name="Rectangle 5">
            <a:extLst>
              <a:ext uri="{FF2B5EF4-FFF2-40B4-BE49-F238E27FC236}">
                <a16:creationId xmlns:a16="http://schemas.microsoft.com/office/drawing/2014/main" id="{BDD03BC7-B68F-46CC-9121-71E976A29B2A}"/>
              </a:ext>
            </a:extLst>
          </p:cNvPr>
          <p:cNvSpPr>
            <a:spLocks noChangeArrowheads="1"/>
          </p:cNvSpPr>
          <p:nvPr/>
        </p:nvSpPr>
        <p:spPr bwMode="auto">
          <a:xfrm>
            <a:off x="3209386" y="3055772"/>
            <a:ext cx="8233066" cy="413101"/>
          </a:xfrm>
          <a:prstGeom prst="rect">
            <a:avLst/>
          </a:prstGeom>
          <a:solidFill>
            <a:srgbClr val="0000FF"/>
          </a:solidFill>
          <a:ln w="38100" algn="ctr">
            <a:noFill/>
            <a:miter lim="800000"/>
            <a:headEnd/>
            <a:tailEnd/>
          </a:ln>
          <a:effectLst/>
        </p:spPr>
        <p:txBody>
          <a:bodyPr wrap="square" lIns="104306" tIns="52153" rIns="104306" bIns="52153">
            <a:spAutoFit/>
          </a:bodyPr>
          <a:lstStyle>
            <a:lvl1pPr marL="198438" indent="-198438"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522288" indent="-32543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0429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565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0859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5431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003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4575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147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en-US" altLang="ja-JP" sz="2000" dirty="0">
                <a:solidFill>
                  <a:schemeClr val="bg1"/>
                </a:solidFill>
                <a:latin typeface="メイリオ" panose="020B0604030504040204" pitchFamily="50" charset="-128"/>
                <a:ea typeface="メイリオ" panose="020B0604030504040204" pitchFamily="50" charset="-128"/>
              </a:rPr>
              <a:t>Web</a:t>
            </a:r>
            <a:r>
              <a:rPr lang="ja-JP" altLang="en-US" sz="2000" dirty="0">
                <a:solidFill>
                  <a:schemeClr val="bg1"/>
                </a:solidFill>
                <a:latin typeface="メイリオ" panose="020B0604030504040204" pitchFamily="50" charset="-128"/>
                <a:ea typeface="メイリオ" panose="020B0604030504040204" pitchFamily="50" charset="-128"/>
              </a:rPr>
              <a:t>サイトで公開した発表タイトルと同一のタイトルを記載ください。</a:t>
            </a:r>
          </a:p>
        </p:txBody>
      </p:sp>
      <p:sp>
        <p:nvSpPr>
          <p:cNvPr id="4103" name="Rectangle 7">
            <a:extLst>
              <a:ext uri="{FF2B5EF4-FFF2-40B4-BE49-F238E27FC236}">
                <a16:creationId xmlns:a16="http://schemas.microsoft.com/office/drawing/2014/main" id="{B939DF79-3B11-4126-99E4-E4CAE602F9A7}"/>
              </a:ext>
            </a:extLst>
          </p:cNvPr>
          <p:cNvSpPr>
            <a:spLocks noChangeArrowheads="1"/>
          </p:cNvSpPr>
          <p:nvPr/>
        </p:nvSpPr>
        <p:spPr bwMode="auto">
          <a:xfrm>
            <a:off x="4979933" y="806442"/>
            <a:ext cx="414338" cy="315913"/>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847725" indent="-32543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30333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82562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34632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8035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2607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7179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41751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endParaRPr lang="ja-JP" altLang="ja-JP" sz="1100">
              <a:solidFill>
                <a:schemeClr val="bg1"/>
              </a:solidFill>
            </a:endParaRPr>
          </a:p>
        </p:txBody>
      </p:sp>
      <p:sp>
        <p:nvSpPr>
          <p:cNvPr id="4104" name="Text Box 8">
            <a:extLst>
              <a:ext uri="{FF2B5EF4-FFF2-40B4-BE49-F238E27FC236}">
                <a16:creationId xmlns:a16="http://schemas.microsoft.com/office/drawing/2014/main" id="{00E96B44-979D-43AF-BBD7-1BEA03B069A0}"/>
              </a:ext>
            </a:extLst>
          </p:cNvPr>
          <p:cNvSpPr txBox="1">
            <a:spLocks noChangeArrowheads="1"/>
          </p:cNvSpPr>
          <p:nvPr/>
        </p:nvSpPr>
        <p:spPr bwMode="auto">
          <a:xfrm>
            <a:off x="5317727" y="716621"/>
            <a:ext cx="2124635" cy="520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4306" tIns="52153" rIns="104306" bIns="52153">
            <a:spAutoFit/>
          </a:bodyPr>
          <a:lstStyle>
            <a:lvl1pPr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522288" indent="-32543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0429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565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0859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5431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003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4575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147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dirty="0">
                <a:solidFill>
                  <a:srgbClr val="FF0000"/>
                </a:solidFill>
                <a:latin typeface="Times New Roman" panose="02020603050405020304" pitchFamily="18" charset="0"/>
              </a:rPr>
              <a:t>は注釈です。</a:t>
            </a:r>
          </a:p>
        </p:txBody>
      </p:sp>
      <p:sp>
        <p:nvSpPr>
          <p:cNvPr id="2" name="テキスト ボックス 1">
            <a:extLst>
              <a:ext uri="{FF2B5EF4-FFF2-40B4-BE49-F238E27FC236}">
                <a16:creationId xmlns:a16="http://schemas.microsoft.com/office/drawing/2014/main" id="{A7A8D39E-B2A3-4375-9EC3-A982DE5D0F8E}"/>
              </a:ext>
            </a:extLst>
          </p:cNvPr>
          <p:cNvSpPr txBox="1"/>
          <p:nvPr/>
        </p:nvSpPr>
        <p:spPr>
          <a:xfrm>
            <a:off x="8068896" y="6663447"/>
            <a:ext cx="3185652" cy="507831"/>
          </a:xfrm>
          <a:prstGeom prst="rect">
            <a:avLst/>
          </a:prstGeom>
          <a:noFill/>
        </p:spPr>
        <p:txBody>
          <a:bodyPr wrap="square" rtlCol="0">
            <a:spAutoFit/>
          </a:bodyPr>
          <a:lstStyle/>
          <a:p>
            <a:r>
              <a:rPr lang="en-US" altLang="ja-JP" dirty="0"/>
              <a:t>2025</a:t>
            </a:r>
            <a:r>
              <a:rPr lang="ja-JP" altLang="en-US" dirty="0"/>
              <a:t>年〇月〇日</a:t>
            </a:r>
          </a:p>
        </p:txBody>
      </p:sp>
      <p:sp>
        <p:nvSpPr>
          <p:cNvPr id="3" name="正方形/長方形 2">
            <a:extLst>
              <a:ext uri="{FF2B5EF4-FFF2-40B4-BE49-F238E27FC236}">
                <a16:creationId xmlns:a16="http://schemas.microsoft.com/office/drawing/2014/main" id="{E9F34223-10FB-419E-9AE1-0C0FEDA9823B}"/>
              </a:ext>
            </a:extLst>
          </p:cNvPr>
          <p:cNvSpPr/>
          <p:nvPr/>
        </p:nvSpPr>
        <p:spPr bwMode="auto">
          <a:xfrm>
            <a:off x="3941764" y="5818259"/>
            <a:ext cx="6257771"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defTabSz="1042988" eaLnBrk="1" hangingPunct="1"/>
            <a:endParaRPr lang="ja-JP" altLang="en-US"/>
          </a:p>
        </p:txBody>
      </p:sp>
      <p:sp>
        <p:nvSpPr>
          <p:cNvPr id="4" name="正方形/長方形 3">
            <a:extLst>
              <a:ext uri="{FF2B5EF4-FFF2-40B4-BE49-F238E27FC236}">
                <a16:creationId xmlns:a16="http://schemas.microsoft.com/office/drawing/2014/main" id="{AB96AD69-5E54-46EE-A516-0F23D0E3871C}"/>
              </a:ext>
            </a:extLst>
          </p:cNvPr>
          <p:cNvSpPr/>
          <p:nvPr/>
        </p:nvSpPr>
        <p:spPr bwMode="auto">
          <a:xfrm>
            <a:off x="3028477" y="6663448"/>
            <a:ext cx="5933872"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defTabSz="1042988" eaLnBrk="1" hangingPunct="1"/>
            <a:endParaRPr lang="ja-JP" altLang="en-US"/>
          </a:p>
        </p:txBody>
      </p:sp>
      <p:sp>
        <p:nvSpPr>
          <p:cNvPr id="15" name="Rectangle 5">
            <a:extLst>
              <a:ext uri="{FF2B5EF4-FFF2-40B4-BE49-F238E27FC236}">
                <a16:creationId xmlns:a16="http://schemas.microsoft.com/office/drawing/2014/main" id="{38B90A46-9F76-402A-B2D2-C0E486A9C6E8}"/>
              </a:ext>
            </a:extLst>
          </p:cNvPr>
          <p:cNvSpPr>
            <a:spLocks noChangeArrowheads="1"/>
          </p:cNvSpPr>
          <p:nvPr/>
        </p:nvSpPr>
        <p:spPr bwMode="auto">
          <a:xfrm>
            <a:off x="1862571" y="4982657"/>
            <a:ext cx="4367935" cy="320768"/>
          </a:xfrm>
          <a:prstGeom prst="rect">
            <a:avLst/>
          </a:prstGeom>
          <a:solidFill>
            <a:srgbClr val="0000FF"/>
          </a:solidFill>
          <a:ln w="38100" algn="ctr">
            <a:noFill/>
            <a:miter lim="800000"/>
            <a:headEnd/>
            <a:tailEnd/>
          </a:ln>
          <a:effectLst/>
        </p:spPr>
        <p:txBody>
          <a:bodyPr wrap="square" lIns="104306" tIns="52153" rIns="104306" bIns="52153">
            <a:spAutoFit/>
          </a:bodyPr>
          <a:lstStyle>
            <a:lvl1pPr marL="198438" indent="-198438"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522288" indent="-32543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0429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565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0859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5431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003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4575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147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1400" dirty="0">
                <a:solidFill>
                  <a:schemeClr val="bg1"/>
                </a:solidFill>
                <a:latin typeface="メイリオ" panose="020B0604030504040204" pitchFamily="50" charset="-128"/>
                <a:ea typeface="メイリオ" panose="020B0604030504040204" pitchFamily="50" charset="-128"/>
              </a:rPr>
              <a:t>発表者シートと同一の所属・職名を記載ください。</a:t>
            </a:r>
          </a:p>
        </p:txBody>
      </p:sp>
      <p:grpSp>
        <p:nvGrpSpPr>
          <p:cNvPr id="20" name="グループ化 19">
            <a:extLst>
              <a:ext uri="{FF2B5EF4-FFF2-40B4-BE49-F238E27FC236}">
                <a16:creationId xmlns:a16="http://schemas.microsoft.com/office/drawing/2014/main" id="{493C1455-4B7E-4485-BC24-D4F10817CA4B}"/>
              </a:ext>
            </a:extLst>
          </p:cNvPr>
          <p:cNvGrpSpPr/>
          <p:nvPr/>
        </p:nvGrpSpPr>
        <p:grpSpPr>
          <a:xfrm>
            <a:off x="12045640" y="352830"/>
            <a:ext cx="671604" cy="1085238"/>
            <a:chOff x="395288" y="903288"/>
            <a:chExt cx="463550" cy="681038"/>
          </a:xfrm>
          <a:solidFill>
            <a:schemeClr val="accent6">
              <a:lumMod val="50000"/>
              <a:alpha val="43000"/>
            </a:schemeClr>
          </a:solidFill>
        </p:grpSpPr>
        <p:sp>
          <p:nvSpPr>
            <p:cNvPr id="21" name="Freeform 159">
              <a:extLst>
                <a:ext uri="{FF2B5EF4-FFF2-40B4-BE49-F238E27FC236}">
                  <a16:creationId xmlns:a16="http://schemas.microsoft.com/office/drawing/2014/main" id="{9677CD4D-3594-4DF5-8D02-154CB83C0671}"/>
                </a:ext>
              </a:extLst>
            </p:cNvPr>
            <p:cNvSpPr>
              <a:spLocks/>
            </p:cNvSpPr>
            <p:nvPr/>
          </p:nvSpPr>
          <p:spPr bwMode="auto">
            <a:xfrm>
              <a:off x="395288" y="1201738"/>
              <a:ext cx="463550" cy="382588"/>
            </a:xfrm>
            <a:custGeom>
              <a:avLst/>
              <a:gdLst>
                <a:gd name="T0" fmla="*/ 851 w 1170"/>
                <a:gd name="T1" fmla="*/ 0 h 962"/>
                <a:gd name="T2" fmla="*/ 814 w 1170"/>
                <a:gd name="T3" fmla="*/ 11 h 962"/>
                <a:gd name="T4" fmla="*/ 763 w 1170"/>
                <a:gd name="T5" fmla="*/ 38 h 962"/>
                <a:gd name="T6" fmla="*/ 714 w 1170"/>
                <a:gd name="T7" fmla="*/ 60 h 962"/>
                <a:gd name="T8" fmla="*/ 645 w 1170"/>
                <a:gd name="T9" fmla="*/ 76 h 962"/>
                <a:gd name="T10" fmla="*/ 585 w 1170"/>
                <a:gd name="T11" fmla="*/ 79 h 962"/>
                <a:gd name="T12" fmla="*/ 499 w 1170"/>
                <a:gd name="T13" fmla="*/ 71 h 962"/>
                <a:gd name="T14" fmla="*/ 438 w 1170"/>
                <a:gd name="T15" fmla="*/ 54 h 962"/>
                <a:gd name="T16" fmla="*/ 380 w 1170"/>
                <a:gd name="T17" fmla="*/ 24 h 962"/>
                <a:gd name="T18" fmla="*/ 344 w 1170"/>
                <a:gd name="T19" fmla="*/ 5 h 962"/>
                <a:gd name="T20" fmla="*/ 304 w 1170"/>
                <a:gd name="T21" fmla="*/ 0 h 962"/>
                <a:gd name="T22" fmla="*/ 256 w 1170"/>
                <a:gd name="T23" fmla="*/ 4 h 962"/>
                <a:gd name="T24" fmla="*/ 187 w 1170"/>
                <a:gd name="T25" fmla="*/ 24 h 962"/>
                <a:gd name="T26" fmla="*/ 144 w 1170"/>
                <a:gd name="T27" fmla="*/ 45 h 962"/>
                <a:gd name="T28" fmla="*/ 103 w 1170"/>
                <a:gd name="T29" fmla="*/ 74 h 962"/>
                <a:gd name="T30" fmla="*/ 66 w 1170"/>
                <a:gd name="T31" fmla="*/ 113 h 962"/>
                <a:gd name="T32" fmla="*/ 36 w 1170"/>
                <a:gd name="T33" fmla="*/ 162 h 962"/>
                <a:gd name="T34" fmla="*/ 13 w 1170"/>
                <a:gd name="T35" fmla="*/ 223 h 962"/>
                <a:gd name="T36" fmla="*/ 1 w 1170"/>
                <a:gd name="T37" fmla="*/ 297 h 962"/>
                <a:gd name="T38" fmla="*/ 1 w 1170"/>
                <a:gd name="T39" fmla="*/ 385 h 962"/>
                <a:gd name="T40" fmla="*/ 9 w 1170"/>
                <a:gd name="T41" fmla="*/ 451 h 962"/>
                <a:gd name="T42" fmla="*/ 47 w 1170"/>
                <a:gd name="T43" fmla="*/ 632 h 962"/>
                <a:gd name="T44" fmla="*/ 88 w 1170"/>
                <a:gd name="T45" fmla="*/ 771 h 962"/>
                <a:gd name="T46" fmla="*/ 137 w 1170"/>
                <a:gd name="T47" fmla="*/ 871 h 962"/>
                <a:gd name="T48" fmla="*/ 162 w 1170"/>
                <a:gd name="T49" fmla="*/ 906 h 962"/>
                <a:gd name="T50" fmla="*/ 189 w 1170"/>
                <a:gd name="T51" fmla="*/ 933 h 962"/>
                <a:gd name="T52" fmla="*/ 217 w 1170"/>
                <a:gd name="T53" fmla="*/ 951 h 962"/>
                <a:gd name="T54" fmla="*/ 246 w 1170"/>
                <a:gd name="T55" fmla="*/ 960 h 962"/>
                <a:gd name="T56" fmla="*/ 266 w 1170"/>
                <a:gd name="T57" fmla="*/ 962 h 962"/>
                <a:gd name="T58" fmla="*/ 585 w 1170"/>
                <a:gd name="T59" fmla="*/ 962 h 962"/>
                <a:gd name="T60" fmla="*/ 914 w 1170"/>
                <a:gd name="T61" fmla="*/ 962 h 962"/>
                <a:gd name="T62" fmla="*/ 943 w 1170"/>
                <a:gd name="T63" fmla="*/ 954 h 962"/>
                <a:gd name="T64" fmla="*/ 971 w 1170"/>
                <a:gd name="T65" fmla="*/ 940 h 962"/>
                <a:gd name="T66" fmla="*/ 999 w 1170"/>
                <a:gd name="T67" fmla="*/ 916 h 962"/>
                <a:gd name="T68" fmla="*/ 1025 w 1170"/>
                <a:gd name="T69" fmla="*/ 884 h 962"/>
                <a:gd name="T70" fmla="*/ 1066 w 1170"/>
                <a:gd name="T71" fmla="*/ 809 h 962"/>
                <a:gd name="T72" fmla="*/ 1110 w 1170"/>
                <a:gd name="T73" fmla="*/ 684 h 962"/>
                <a:gd name="T74" fmla="*/ 1149 w 1170"/>
                <a:gd name="T75" fmla="*/ 516 h 962"/>
                <a:gd name="T76" fmla="*/ 1165 w 1170"/>
                <a:gd name="T77" fmla="*/ 417 h 962"/>
                <a:gd name="T78" fmla="*/ 1170 w 1170"/>
                <a:gd name="T79" fmla="*/ 324 h 962"/>
                <a:gd name="T80" fmla="*/ 1162 w 1170"/>
                <a:gd name="T81" fmla="*/ 246 h 962"/>
                <a:gd name="T82" fmla="*/ 1142 w 1170"/>
                <a:gd name="T83" fmla="*/ 181 h 962"/>
                <a:gd name="T84" fmla="*/ 1114 w 1170"/>
                <a:gd name="T85" fmla="*/ 128 h 962"/>
                <a:gd name="T86" fmla="*/ 1079 w 1170"/>
                <a:gd name="T87" fmla="*/ 86 h 962"/>
                <a:gd name="T88" fmla="*/ 1039 w 1170"/>
                <a:gd name="T89" fmla="*/ 54 h 962"/>
                <a:gd name="T90" fmla="*/ 998 w 1170"/>
                <a:gd name="T91" fmla="*/ 31 h 962"/>
                <a:gd name="T92" fmla="*/ 941 w 1170"/>
                <a:gd name="T93" fmla="*/ 10 h 962"/>
                <a:gd name="T94" fmla="*/ 865 w 1170"/>
                <a:gd name="T95" fmla="*/ 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70" h="962">
                  <a:moveTo>
                    <a:pt x="865" y="0"/>
                  </a:moveTo>
                  <a:lnTo>
                    <a:pt x="865" y="0"/>
                  </a:lnTo>
                  <a:lnTo>
                    <a:pt x="851" y="0"/>
                  </a:lnTo>
                  <a:lnTo>
                    <a:pt x="838" y="2"/>
                  </a:lnTo>
                  <a:lnTo>
                    <a:pt x="826" y="5"/>
                  </a:lnTo>
                  <a:lnTo>
                    <a:pt x="814" y="11"/>
                  </a:lnTo>
                  <a:lnTo>
                    <a:pt x="802" y="16"/>
                  </a:lnTo>
                  <a:lnTo>
                    <a:pt x="790" y="24"/>
                  </a:lnTo>
                  <a:lnTo>
                    <a:pt x="763" y="38"/>
                  </a:lnTo>
                  <a:lnTo>
                    <a:pt x="748" y="46"/>
                  </a:lnTo>
                  <a:lnTo>
                    <a:pt x="732" y="54"/>
                  </a:lnTo>
                  <a:lnTo>
                    <a:pt x="714" y="60"/>
                  </a:lnTo>
                  <a:lnTo>
                    <a:pt x="693" y="66"/>
                  </a:lnTo>
                  <a:lnTo>
                    <a:pt x="671" y="71"/>
                  </a:lnTo>
                  <a:lnTo>
                    <a:pt x="645" y="76"/>
                  </a:lnTo>
                  <a:lnTo>
                    <a:pt x="616" y="78"/>
                  </a:lnTo>
                  <a:lnTo>
                    <a:pt x="585" y="79"/>
                  </a:lnTo>
                  <a:lnTo>
                    <a:pt x="585" y="79"/>
                  </a:lnTo>
                  <a:lnTo>
                    <a:pt x="553" y="78"/>
                  </a:lnTo>
                  <a:lnTo>
                    <a:pt x="524" y="76"/>
                  </a:lnTo>
                  <a:lnTo>
                    <a:pt x="499" y="71"/>
                  </a:lnTo>
                  <a:lnTo>
                    <a:pt x="476" y="66"/>
                  </a:lnTo>
                  <a:lnTo>
                    <a:pt x="455" y="60"/>
                  </a:lnTo>
                  <a:lnTo>
                    <a:pt x="438" y="54"/>
                  </a:lnTo>
                  <a:lnTo>
                    <a:pt x="421" y="46"/>
                  </a:lnTo>
                  <a:lnTo>
                    <a:pt x="406" y="38"/>
                  </a:lnTo>
                  <a:lnTo>
                    <a:pt x="380" y="24"/>
                  </a:lnTo>
                  <a:lnTo>
                    <a:pt x="368" y="16"/>
                  </a:lnTo>
                  <a:lnTo>
                    <a:pt x="356" y="11"/>
                  </a:lnTo>
                  <a:lnTo>
                    <a:pt x="344" y="5"/>
                  </a:lnTo>
                  <a:lnTo>
                    <a:pt x="332" y="2"/>
                  </a:lnTo>
                  <a:lnTo>
                    <a:pt x="318" y="0"/>
                  </a:lnTo>
                  <a:lnTo>
                    <a:pt x="304" y="0"/>
                  </a:lnTo>
                  <a:lnTo>
                    <a:pt x="304" y="0"/>
                  </a:lnTo>
                  <a:lnTo>
                    <a:pt x="281" y="1"/>
                  </a:lnTo>
                  <a:lnTo>
                    <a:pt x="256" y="4"/>
                  </a:lnTo>
                  <a:lnTo>
                    <a:pt x="229" y="10"/>
                  </a:lnTo>
                  <a:lnTo>
                    <a:pt x="201" y="19"/>
                  </a:lnTo>
                  <a:lnTo>
                    <a:pt x="187" y="24"/>
                  </a:lnTo>
                  <a:lnTo>
                    <a:pt x="173" y="31"/>
                  </a:lnTo>
                  <a:lnTo>
                    <a:pt x="159" y="37"/>
                  </a:lnTo>
                  <a:lnTo>
                    <a:pt x="144" y="45"/>
                  </a:lnTo>
                  <a:lnTo>
                    <a:pt x="130" y="54"/>
                  </a:lnTo>
                  <a:lnTo>
                    <a:pt x="117" y="63"/>
                  </a:lnTo>
                  <a:lnTo>
                    <a:pt x="103" y="74"/>
                  </a:lnTo>
                  <a:lnTo>
                    <a:pt x="91" y="86"/>
                  </a:lnTo>
                  <a:lnTo>
                    <a:pt x="79" y="99"/>
                  </a:lnTo>
                  <a:lnTo>
                    <a:pt x="66" y="113"/>
                  </a:lnTo>
                  <a:lnTo>
                    <a:pt x="56" y="128"/>
                  </a:lnTo>
                  <a:lnTo>
                    <a:pt x="45" y="145"/>
                  </a:lnTo>
                  <a:lnTo>
                    <a:pt x="36" y="162"/>
                  </a:lnTo>
                  <a:lnTo>
                    <a:pt x="27" y="181"/>
                  </a:lnTo>
                  <a:lnTo>
                    <a:pt x="19" y="202"/>
                  </a:lnTo>
                  <a:lnTo>
                    <a:pt x="13" y="223"/>
                  </a:lnTo>
                  <a:lnTo>
                    <a:pt x="7" y="246"/>
                  </a:lnTo>
                  <a:lnTo>
                    <a:pt x="4" y="271"/>
                  </a:lnTo>
                  <a:lnTo>
                    <a:pt x="1" y="297"/>
                  </a:lnTo>
                  <a:lnTo>
                    <a:pt x="0" y="324"/>
                  </a:lnTo>
                  <a:lnTo>
                    <a:pt x="0" y="354"/>
                  </a:lnTo>
                  <a:lnTo>
                    <a:pt x="1" y="385"/>
                  </a:lnTo>
                  <a:lnTo>
                    <a:pt x="4" y="417"/>
                  </a:lnTo>
                  <a:lnTo>
                    <a:pt x="9" y="451"/>
                  </a:lnTo>
                  <a:lnTo>
                    <a:pt x="9" y="451"/>
                  </a:lnTo>
                  <a:lnTo>
                    <a:pt x="22" y="516"/>
                  </a:lnTo>
                  <a:lnTo>
                    <a:pt x="34" y="577"/>
                  </a:lnTo>
                  <a:lnTo>
                    <a:pt x="47" y="632"/>
                  </a:lnTo>
                  <a:lnTo>
                    <a:pt x="60" y="684"/>
                  </a:lnTo>
                  <a:lnTo>
                    <a:pt x="74" y="730"/>
                  </a:lnTo>
                  <a:lnTo>
                    <a:pt x="88" y="771"/>
                  </a:lnTo>
                  <a:lnTo>
                    <a:pt x="104" y="809"/>
                  </a:lnTo>
                  <a:lnTo>
                    <a:pt x="120" y="843"/>
                  </a:lnTo>
                  <a:lnTo>
                    <a:pt x="137" y="871"/>
                  </a:lnTo>
                  <a:lnTo>
                    <a:pt x="145" y="884"/>
                  </a:lnTo>
                  <a:lnTo>
                    <a:pt x="153" y="895"/>
                  </a:lnTo>
                  <a:lnTo>
                    <a:pt x="162" y="906"/>
                  </a:lnTo>
                  <a:lnTo>
                    <a:pt x="171" y="916"/>
                  </a:lnTo>
                  <a:lnTo>
                    <a:pt x="180" y="925"/>
                  </a:lnTo>
                  <a:lnTo>
                    <a:pt x="189" y="933"/>
                  </a:lnTo>
                  <a:lnTo>
                    <a:pt x="198" y="940"/>
                  </a:lnTo>
                  <a:lnTo>
                    <a:pt x="208" y="946"/>
                  </a:lnTo>
                  <a:lnTo>
                    <a:pt x="217" y="951"/>
                  </a:lnTo>
                  <a:lnTo>
                    <a:pt x="226" y="954"/>
                  </a:lnTo>
                  <a:lnTo>
                    <a:pt x="236" y="958"/>
                  </a:lnTo>
                  <a:lnTo>
                    <a:pt x="246" y="960"/>
                  </a:lnTo>
                  <a:lnTo>
                    <a:pt x="256" y="962"/>
                  </a:lnTo>
                  <a:lnTo>
                    <a:pt x="266" y="962"/>
                  </a:lnTo>
                  <a:lnTo>
                    <a:pt x="266" y="962"/>
                  </a:lnTo>
                  <a:lnTo>
                    <a:pt x="585" y="962"/>
                  </a:lnTo>
                  <a:lnTo>
                    <a:pt x="585" y="962"/>
                  </a:lnTo>
                  <a:lnTo>
                    <a:pt x="585" y="962"/>
                  </a:lnTo>
                  <a:lnTo>
                    <a:pt x="904" y="962"/>
                  </a:lnTo>
                  <a:lnTo>
                    <a:pt x="904" y="962"/>
                  </a:lnTo>
                  <a:lnTo>
                    <a:pt x="914" y="962"/>
                  </a:lnTo>
                  <a:lnTo>
                    <a:pt x="924" y="960"/>
                  </a:lnTo>
                  <a:lnTo>
                    <a:pt x="933" y="958"/>
                  </a:lnTo>
                  <a:lnTo>
                    <a:pt x="943" y="954"/>
                  </a:lnTo>
                  <a:lnTo>
                    <a:pt x="953" y="951"/>
                  </a:lnTo>
                  <a:lnTo>
                    <a:pt x="963" y="946"/>
                  </a:lnTo>
                  <a:lnTo>
                    <a:pt x="971" y="940"/>
                  </a:lnTo>
                  <a:lnTo>
                    <a:pt x="980" y="933"/>
                  </a:lnTo>
                  <a:lnTo>
                    <a:pt x="990" y="925"/>
                  </a:lnTo>
                  <a:lnTo>
                    <a:pt x="999" y="916"/>
                  </a:lnTo>
                  <a:lnTo>
                    <a:pt x="1008" y="906"/>
                  </a:lnTo>
                  <a:lnTo>
                    <a:pt x="1016" y="895"/>
                  </a:lnTo>
                  <a:lnTo>
                    <a:pt x="1025" y="884"/>
                  </a:lnTo>
                  <a:lnTo>
                    <a:pt x="1033" y="871"/>
                  </a:lnTo>
                  <a:lnTo>
                    <a:pt x="1049" y="843"/>
                  </a:lnTo>
                  <a:lnTo>
                    <a:pt x="1066" y="809"/>
                  </a:lnTo>
                  <a:lnTo>
                    <a:pt x="1081" y="771"/>
                  </a:lnTo>
                  <a:lnTo>
                    <a:pt x="1095" y="730"/>
                  </a:lnTo>
                  <a:lnTo>
                    <a:pt x="1110" y="684"/>
                  </a:lnTo>
                  <a:lnTo>
                    <a:pt x="1124" y="632"/>
                  </a:lnTo>
                  <a:lnTo>
                    <a:pt x="1136" y="577"/>
                  </a:lnTo>
                  <a:lnTo>
                    <a:pt x="1149" y="516"/>
                  </a:lnTo>
                  <a:lnTo>
                    <a:pt x="1160" y="451"/>
                  </a:lnTo>
                  <a:lnTo>
                    <a:pt x="1160" y="451"/>
                  </a:lnTo>
                  <a:lnTo>
                    <a:pt x="1165" y="417"/>
                  </a:lnTo>
                  <a:lnTo>
                    <a:pt x="1169" y="385"/>
                  </a:lnTo>
                  <a:lnTo>
                    <a:pt x="1170" y="354"/>
                  </a:lnTo>
                  <a:lnTo>
                    <a:pt x="1170" y="324"/>
                  </a:lnTo>
                  <a:lnTo>
                    <a:pt x="1169" y="297"/>
                  </a:lnTo>
                  <a:lnTo>
                    <a:pt x="1166" y="271"/>
                  </a:lnTo>
                  <a:lnTo>
                    <a:pt x="1162" y="246"/>
                  </a:lnTo>
                  <a:lnTo>
                    <a:pt x="1157" y="223"/>
                  </a:lnTo>
                  <a:lnTo>
                    <a:pt x="1150" y="202"/>
                  </a:lnTo>
                  <a:lnTo>
                    <a:pt x="1142" y="181"/>
                  </a:lnTo>
                  <a:lnTo>
                    <a:pt x="1134" y="162"/>
                  </a:lnTo>
                  <a:lnTo>
                    <a:pt x="1125" y="145"/>
                  </a:lnTo>
                  <a:lnTo>
                    <a:pt x="1114" y="128"/>
                  </a:lnTo>
                  <a:lnTo>
                    <a:pt x="1103" y="113"/>
                  </a:lnTo>
                  <a:lnTo>
                    <a:pt x="1092" y="99"/>
                  </a:lnTo>
                  <a:lnTo>
                    <a:pt x="1079" y="86"/>
                  </a:lnTo>
                  <a:lnTo>
                    <a:pt x="1067" y="74"/>
                  </a:lnTo>
                  <a:lnTo>
                    <a:pt x="1054" y="63"/>
                  </a:lnTo>
                  <a:lnTo>
                    <a:pt x="1039" y="54"/>
                  </a:lnTo>
                  <a:lnTo>
                    <a:pt x="1025" y="45"/>
                  </a:lnTo>
                  <a:lnTo>
                    <a:pt x="1012" y="37"/>
                  </a:lnTo>
                  <a:lnTo>
                    <a:pt x="998" y="31"/>
                  </a:lnTo>
                  <a:lnTo>
                    <a:pt x="984" y="24"/>
                  </a:lnTo>
                  <a:lnTo>
                    <a:pt x="969" y="19"/>
                  </a:lnTo>
                  <a:lnTo>
                    <a:pt x="941" y="10"/>
                  </a:lnTo>
                  <a:lnTo>
                    <a:pt x="913" y="4"/>
                  </a:lnTo>
                  <a:lnTo>
                    <a:pt x="888" y="1"/>
                  </a:lnTo>
                  <a:lnTo>
                    <a:pt x="865" y="0"/>
                  </a:lnTo>
                  <a:lnTo>
                    <a:pt x="8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dirty="0">
                <a:latin typeface="メイリオ" panose="020B0604030504040204" pitchFamily="50" charset="-128"/>
                <a:ea typeface="メイリオ" panose="020B0604030504040204" pitchFamily="50" charset="-128"/>
              </a:endParaRPr>
            </a:p>
          </p:txBody>
        </p:sp>
        <p:sp>
          <p:nvSpPr>
            <p:cNvPr id="22" name="Freeform 160">
              <a:extLst>
                <a:ext uri="{FF2B5EF4-FFF2-40B4-BE49-F238E27FC236}">
                  <a16:creationId xmlns:a16="http://schemas.microsoft.com/office/drawing/2014/main" id="{0C04DEF9-9145-4838-BF0F-09D228B0E51A}"/>
                </a:ext>
              </a:extLst>
            </p:cNvPr>
            <p:cNvSpPr>
              <a:spLocks/>
            </p:cNvSpPr>
            <p:nvPr/>
          </p:nvSpPr>
          <p:spPr bwMode="auto">
            <a:xfrm>
              <a:off x="474663" y="903288"/>
              <a:ext cx="304800" cy="303213"/>
            </a:xfrm>
            <a:custGeom>
              <a:avLst/>
              <a:gdLst>
                <a:gd name="T0" fmla="*/ 404 w 769"/>
                <a:gd name="T1" fmla="*/ 763 h 763"/>
                <a:gd name="T2" fmla="*/ 462 w 769"/>
                <a:gd name="T3" fmla="*/ 755 h 763"/>
                <a:gd name="T4" fmla="*/ 517 w 769"/>
                <a:gd name="T5" fmla="*/ 740 h 763"/>
                <a:gd name="T6" fmla="*/ 568 w 769"/>
                <a:gd name="T7" fmla="*/ 717 h 763"/>
                <a:gd name="T8" fmla="*/ 615 w 769"/>
                <a:gd name="T9" fmla="*/ 687 h 763"/>
                <a:gd name="T10" fmla="*/ 656 w 769"/>
                <a:gd name="T11" fmla="*/ 651 h 763"/>
                <a:gd name="T12" fmla="*/ 693 w 769"/>
                <a:gd name="T13" fmla="*/ 609 h 763"/>
                <a:gd name="T14" fmla="*/ 723 w 769"/>
                <a:gd name="T15" fmla="*/ 563 h 763"/>
                <a:gd name="T16" fmla="*/ 746 w 769"/>
                <a:gd name="T17" fmla="*/ 513 h 763"/>
                <a:gd name="T18" fmla="*/ 762 w 769"/>
                <a:gd name="T19" fmla="*/ 458 h 763"/>
                <a:gd name="T20" fmla="*/ 769 w 769"/>
                <a:gd name="T21" fmla="*/ 401 h 763"/>
                <a:gd name="T22" fmla="*/ 769 w 769"/>
                <a:gd name="T23" fmla="*/ 362 h 763"/>
                <a:gd name="T24" fmla="*/ 762 w 769"/>
                <a:gd name="T25" fmla="*/ 305 h 763"/>
                <a:gd name="T26" fmla="*/ 746 w 769"/>
                <a:gd name="T27" fmla="*/ 251 h 763"/>
                <a:gd name="T28" fmla="*/ 723 w 769"/>
                <a:gd name="T29" fmla="*/ 199 h 763"/>
                <a:gd name="T30" fmla="*/ 693 w 769"/>
                <a:gd name="T31" fmla="*/ 153 h 763"/>
                <a:gd name="T32" fmla="*/ 656 w 769"/>
                <a:gd name="T33" fmla="*/ 112 h 763"/>
                <a:gd name="T34" fmla="*/ 615 w 769"/>
                <a:gd name="T35" fmla="*/ 76 h 763"/>
                <a:gd name="T36" fmla="*/ 568 w 769"/>
                <a:gd name="T37" fmla="*/ 46 h 763"/>
                <a:gd name="T38" fmla="*/ 517 w 769"/>
                <a:gd name="T39" fmla="*/ 23 h 763"/>
                <a:gd name="T40" fmla="*/ 462 w 769"/>
                <a:gd name="T41" fmla="*/ 8 h 763"/>
                <a:gd name="T42" fmla="*/ 404 w 769"/>
                <a:gd name="T43" fmla="*/ 1 h 763"/>
                <a:gd name="T44" fmla="*/ 365 w 769"/>
                <a:gd name="T45" fmla="*/ 1 h 763"/>
                <a:gd name="T46" fmla="*/ 307 w 769"/>
                <a:gd name="T47" fmla="*/ 8 h 763"/>
                <a:gd name="T48" fmla="*/ 252 w 769"/>
                <a:gd name="T49" fmla="*/ 23 h 763"/>
                <a:gd name="T50" fmla="*/ 202 w 769"/>
                <a:gd name="T51" fmla="*/ 46 h 763"/>
                <a:gd name="T52" fmla="*/ 155 w 769"/>
                <a:gd name="T53" fmla="*/ 76 h 763"/>
                <a:gd name="T54" fmla="*/ 113 w 769"/>
                <a:gd name="T55" fmla="*/ 112 h 763"/>
                <a:gd name="T56" fmla="*/ 77 w 769"/>
                <a:gd name="T57" fmla="*/ 153 h 763"/>
                <a:gd name="T58" fmla="*/ 46 w 769"/>
                <a:gd name="T59" fmla="*/ 199 h 763"/>
                <a:gd name="T60" fmla="*/ 23 w 769"/>
                <a:gd name="T61" fmla="*/ 251 h 763"/>
                <a:gd name="T62" fmla="*/ 8 w 769"/>
                <a:gd name="T63" fmla="*/ 305 h 763"/>
                <a:gd name="T64" fmla="*/ 0 w 769"/>
                <a:gd name="T65" fmla="*/ 362 h 763"/>
                <a:gd name="T66" fmla="*/ 0 w 769"/>
                <a:gd name="T67" fmla="*/ 401 h 763"/>
                <a:gd name="T68" fmla="*/ 8 w 769"/>
                <a:gd name="T69" fmla="*/ 458 h 763"/>
                <a:gd name="T70" fmla="*/ 23 w 769"/>
                <a:gd name="T71" fmla="*/ 513 h 763"/>
                <a:gd name="T72" fmla="*/ 46 w 769"/>
                <a:gd name="T73" fmla="*/ 563 h 763"/>
                <a:gd name="T74" fmla="*/ 77 w 769"/>
                <a:gd name="T75" fmla="*/ 609 h 763"/>
                <a:gd name="T76" fmla="*/ 113 w 769"/>
                <a:gd name="T77" fmla="*/ 651 h 763"/>
                <a:gd name="T78" fmla="*/ 155 w 769"/>
                <a:gd name="T79" fmla="*/ 687 h 763"/>
                <a:gd name="T80" fmla="*/ 202 w 769"/>
                <a:gd name="T81" fmla="*/ 717 h 763"/>
                <a:gd name="T82" fmla="*/ 252 w 769"/>
                <a:gd name="T83" fmla="*/ 740 h 763"/>
                <a:gd name="T84" fmla="*/ 307 w 769"/>
                <a:gd name="T85" fmla="*/ 755 h 763"/>
                <a:gd name="T86" fmla="*/ 365 w 769"/>
                <a:gd name="T87"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69" h="763">
                  <a:moveTo>
                    <a:pt x="385" y="763"/>
                  </a:moveTo>
                  <a:lnTo>
                    <a:pt x="385" y="763"/>
                  </a:lnTo>
                  <a:lnTo>
                    <a:pt x="404" y="763"/>
                  </a:lnTo>
                  <a:lnTo>
                    <a:pt x="424" y="761"/>
                  </a:lnTo>
                  <a:lnTo>
                    <a:pt x="444" y="758"/>
                  </a:lnTo>
                  <a:lnTo>
                    <a:pt x="462" y="755"/>
                  </a:lnTo>
                  <a:lnTo>
                    <a:pt x="481" y="751"/>
                  </a:lnTo>
                  <a:lnTo>
                    <a:pt x="499" y="746"/>
                  </a:lnTo>
                  <a:lnTo>
                    <a:pt x="517" y="740"/>
                  </a:lnTo>
                  <a:lnTo>
                    <a:pt x="535" y="733"/>
                  </a:lnTo>
                  <a:lnTo>
                    <a:pt x="551" y="725"/>
                  </a:lnTo>
                  <a:lnTo>
                    <a:pt x="568" y="717"/>
                  </a:lnTo>
                  <a:lnTo>
                    <a:pt x="584" y="708"/>
                  </a:lnTo>
                  <a:lnTo>
                    <a:pt x="599" y="698"/>
                  </a:lnTo>
                  <a:lnTo>
                    <a:pt x="615" y="687"/>
                  </a:lnTo>
                  <a:lnTo>
                    <a:pt x="629" y="676"/>
                  </a:lnTo>
                  <a:lnTo>
                    <a:pt x="643" y="664"/>
                  </a:lnTo>
                  <a:lnTo>
                    <a:pt x="656" y="651"/>
                  </a:lnTo>
                  <a:lnTo>
                    <a:pt x="670" y="638"/>
                  </a:lnTo>
                  <a:lnTo>
                    <a:pt x="682" y="625"/>
                  </a:lnTo>
                  <a:lnTo>
                    <a:pt x="693" y="609"/>
                  </a:lnTo>
                  <a:lnTo>
                    <a:pt x="704" y="595"/>
                  </a:lnTo>
                  <a:lnTo>
                    <a:pt x="713" y="580"/>
                  </a:lnTo>
                  <a:lnTo>
                    <a:pt x="723" y="563"/>
                  </a:lnTo>
                  <a:lnTo>
                    <a:pt x="731" y="547"/>
                  </a:lnTo>
                  <a:lnTo>
                    <a:pt x="740" y="530"/>
                  </a:lnTo>
                  <a:lnTo>
                    <a:pt x="746" y="513"/>
                  </a:lnTo>
                  <a:lnTo>
                    <a:pt x="752" y="495"/>
                  </a:lnTo>
                  <a:lnTo>
                    <a:pt x="757" y="477"/>
                  </a:lnTo>
                  <a:lnTo>
                    <a:pt x="762" y="458"/>
                  </a:lnTo>
                  <a:lnTo>
                    <a:pt x="765" y="439"/>
                  </a:lnTo>
                  <a:lnTo>
                    <a:pt x="767" y="421"/>
                  </a:lnTo>
                  <a:lnTo>
                    <a:pt x="769" y="401"/>
                  </a:lnTo>
                  <a:lnTo>
                    <a:pt x="769" y="381"/>
                  </a:lnTo>
                  <a:lnTo>
                    <a:pt x="769" y="381"/>
                  </a:lnTo>
                  <a:lnTo>
                    <a:pt x="769" y="362"/>
                  </a:lnTo>
                  <a:lnTo>
                    <a:pt x="767" y="343"/>
                  </a:lnTo>
                  <a:lnTo>
                    <a:pt x="765" y="323"/>
                  </a:lnTo>
                  <a:lnTo>
                    <a:pt x="762" y="305"/>
                  </a:lnTo>
                  <a:lnTo>
                    <a:pt x="757" y="286"/>
                  </a:lnTo>
                  <a:lnTo>
                    <a:pt x="752" y="268"/>
                  </a:lnTo>
                  <a:lnTo>
                    <a:pt x="746" y="251"/>
                  </a:lnTo>
                  <a:lnTo>
                    <a:pt x="740" y="233"/>
                  </a:lnTo>
                  <a:lnTo>
                    <a:pt x="731" y="216"/>
                  </a:lnTo>
                  <a:lnTo>
                    <a:pt x="723" y="199"/>
                  </a:lnTo>
                  <a:lnTo>
                    <a:pt x="713" y="184"/>
                  </a:lnTo>
                  <a:lnTo>
                    <a:pt x="704" y="169"/>
                  </a:lnTo>
                  <a:lnTo>
                    <a:pt x="693" y="153"/>
                  </a:lnTo>
                  <a:lnTo>
                    <a:pt x="682" y="139"/>
                  </a:lnTo>
                  <a:lnTo>
                    <a:pt x="670" y="125"/>
                  </a:lnTo>
                  <a:lnTo>
                    <a:pt x="656" y="112"/>
                  </a:lnTo>
                  <a:lnTo>
                    <a:pt x="643" y="100"/>
                  </a:lnTo>
                  <a:lnTo>
                    <a:pt x="629" y="88"/>
                  </a:lnTo>
                  <a:lnTo>
                    <a:pt x="615" y="76"/>
                  </a:lnTo>
                  <a:lnTo>
                    <a:pt x="599" y="66"/>
                  </a:lnTo>
                  <a:lnTo>
                    <a:pt x="584" y="56"/>
                  </a:lnTo>
                  <a:lnTo>
                    <a:pt x="568" y="46"/>
                  </a:lnTo>
                  <a:lnTo>
                    <a:pt x="551" y="37"/>
                  </a:lnTo>
                  <a:lnTo>
                    <a:pt x="535" y="31"/>
                  </a:lnTo>
                  <a:lnTo>
                    <a:pt x="517" y="23"/>
                  </a:lnTo>
                  <a:lnTo>
                    <a:pt x="499" y="18"/>
                  </a:lnTo>
                  <a:lnTo>
                    <a:pt x="481" y="12"/>
                  </a:lnTo>
                  <a:lnTo>
                    <a:pt x="462" y="8"/>
                  </a:lnTo>
                  <a:lnTo>
                    <a:pt x="444" y="4"/>
                  </a:lnTo>
                  <a:lnTo>
                    <a:pt x="424" y="2"/>
                  </a:lnTo>
                  <a:lnTo>
                    <a:pt x="404" y="1"/>
                  </a:lnTo>
                  <a:lnTo>
                    <a:pt x="385" y="0"/>
                  </a:lnTo>
                  <a:lnTo>
                    <a:pt x="385" y="0"/>
                  </a:lnTo>
                  <a:lnTo>
                    <a:pt x="365" y="1"/>
                  </a:lnTo>
                  <a:lnTo>
                    <a:pt x="345" y="2"/>
                  </a:lnTo>
                  <a:lnTo>
                    <a:pt x="327" y="4"/>
                  </a:lnTo>
                  <a:lnTo>
                    <a:pt x="307" y="8"/>
                  </a:lnTo>
                  <a:lnTo>
                    <a:pt x="288" y="12"/>
                  </a:lnTo>
                  <a:lnTo>
                    <a:pt x="271" y="18"/>
                  </a:lnTo>
                  <a:lnTo>
                    <a:pt x="252" y="23"/>
                  </a:lnTo>
                  <a:lnTo>
                    <a:pt x="235" y="31"/>
                  </a:lnTo>
                  <a:lnTo>
                    <a:pt x="218" y="37"/>
                  </a:lnTo>
                  <a:lnTo>
                    <a:pt x="202" y="46"/>
                  </a:lnTo>
                  <a:lnTo>
                    <a:pt x="185" y="56"/>
                  </a:lnTo>
                  <a:lnTo>
                    <a:pt x="170" y="66"/>
                  </a:lnTo>
                  <a:lnTo>
                    <a:pt x="155" y="76"/>
                  </a:lnTo>
                  <a:lnTo>
                    <a:pt x="140" y="88"/>
                  </a:lnTo>
                  <a:lnTo>
                    <a:pt x="126" y="100"/>
                  </a:lnTo>
                  <a:lnTo>
                    <a:pt x="113" y="112"/>
                  </a:lnTo>
                  <a:lnTo>
                    <a:pt x="100" y="125"/>
                  </a:lnTo>
                  <a:lnTo>
                    <a:pt x="88" y="139"/>
                  </a:lnTo>
                  <a:lnTo>
                    <a:pt x="77" y="153"/>
                  </a:lnTo>
                  <a:lnTo>
                    <a:pt x="66" y="169"/>
                  </a:lnTo>
                  <a:lnTo>
                    <a:pt x="56" y="184"/>
                  </a:lnTo>
                  <a:lnTo>
                    <a:pt x="46" y="199"/>
                  </a:lnTo>
                  <a:lnTo>
                    <a:pt x="38" y="216"/>
                  </a:lnTo>
                  <a:lnTo>
                    <a:pt x="31" y="233"/>
                  </a:lnTo>
                  <a:lnTo>
                    <a:pt x="23" y="251"/>
                  </a:lnTo>
                  <a:lnTo>
                    <a:pt x="18" y="268"/>
                  </a:lnTo>
                  <a:lnTo>
                    <a:pt x="12" y="286"/>
                  </a:lnTo>
                  <a:lnTo>
                    <a:pt x="8" y="305"/>
                  </a:lnTo>
                  <a:lnTo>
                    <a:pt x="5" y="323"/>
                  </a:lnTo>
                  <a:lnTo>
                    <a:pt x="2" y="343"/>
                  </a:lnTo>
                  <a:lnTo>
                    <a:pt x="0" y="362"/>
                  </a:lnTo>
                  <a:lnTo>
                    <a:pt x="0" y="381"/>
                  </a:lnTo>
                  <a:lnTo>
                    <a:pt x="0" y="381"/>
                  </a:lnTo>
                  <a:lnTo>
                    <a:pt x="0" y="401"/>
                  </a:lnTo>
                  <a:lnTo>
                    <a:pt x="2" y="421"/>
                  </a:lnTo>
                  <a:lnTo>
                    <a:pt x="5" y="439"/>
                  </a:lnTo>
                  <a:lnTo>
                    <a:pt x="8" y="458"/>
                  </a:lnTo>
                  <a:lnTo>
                    <a:pt x="12" y="477"/>
                  </a:lnTo>
                  <a:lnTo>
                    <a:pt x="18" y="495"/>
                  </a:lnTo>
                  <a:lnTo>
                    <a:pt x="23" y="513"/>
                  </a:lnTo>
                  <a:lnTo>
                    <a:pt x="31" y="530"/>
                  </a:lnTo>
                  <a:lnTo>
                    <a:pt x="38" y="547"/>
                  </a:lnTo>
                  <a:lnTo>
                    <a:pt x="46" y="563"/>
                  </a:lnTo>
                  <a:lnTo>
                    <a:pt x="56" y="580"/>
                  </a:lnTo>
                  <a:lnTo>
                    <a:pt x="66" y="595"/>
                  </a:lnTo>
                  <a:lnTo>
                    <a:pt x="77" y="609"/>
                  </a:lnTo>
                  <a:lnTo>
                    <a:pt x="88" y="625"/>
                  </a:lnTo>
                  <a:lnTo>
                    <a:pt x="100" y="638"/>
                  </a:lnTo>
                  <a:lnTo>
                    <a:pt x="113" y="651"/>
                  </a:lnTo>
                  <a:lnTo>
                    <a:pt x="126" y="664"/>
                  </a:lnTo>
                  <a:lnTo>
                    <a:pt x="140" y="676"/>
                  </a:lnTo>
                  <a:lnTo>
                    <a:pt x="155" y="687"/>
                  </a:lnTo>
                  <a:lnTo>
                    <a:pt x="170" y="698"/>
                  </a:lnTo>
                  <a:lnTo>
                    <a:pt x="185" y="708"/>
                  </a:lnTo>
                  <a:lnTo>
                    <a:pt x="202" y="717"/>
                  </a:lnTo>
                  <a:lnTo>
                    <a:pt x="218" y="725"/>
                  </a:lnTo>
                  <a:lnTo>
                    <a:pt x="235" y="733"/>
                  </a:lnTo>
                  <a:lnTo>
                    <a:pt x="252" y="740"/>
                  </a:lnTo>
                  <a:lnTo>
                    <a:pt x="271" y="746"/>
                  </a:lnTo>
                  <a:lnTo>
                    <a:pt x="288" y="751"/>
                  </a:lnTo>
                  <a:lnTo>
                    <a:pt x="307" y="755"/>
                  </a:lnTo>
                  <a:lnTo>
                    <a:pt x="327" y="758"/>
                  </a:lnTo>
                  <a:lnTo>
                    <a:pt x="345" y="761"/>
                  </a:lnTo>
                  <a:lnTo>
                    <a:pt x="365" y="763"/>
                  </a:lnTo>
                  <a:lnTo>
                    <a:pt x="385" y="763"/>
                  </a:lnTo>
                  <a:lnTo>
                    <a:pt x="385" y="7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latin typeface="メイリオ" panose="020B0604030504040204" pitchFamily="50" charset="-128"/>
                <a:ea typeface="メイリオ" panose="020B0604030504040204" pitchFamily="50" charset="-128"/>
              </a:endParaRPr>
            </a:p>
          </p:txBody>
        </p:sp>
      </p:grpSp>
      <p:sp>
        <p:nvSpPr>
          <p:cNvPr id="25" name="矢印: 右 24">
            <a:extLst>
              <a:ext uri="{FF2B5EF4-FFF2-40B4-BE49-F238E27FC236}">
                <a16:creationId xmlns:a16="http://schemas.microsoft.com/office/drawing/2014/main" id="{AD4599F2-823D-4023-AA87-649F68536744}"/>
              </a:ext>
            </a:extLst>
          </p:cNvPr>
          <p:cNvSpPr/>
          <p:nvPr/>
        </p:nvSpPr>
        <p:spPr bwMode="auto">
          <a:xfrm>
            <a:off x="8068896" y="150979"/>
            <a:ext cx="3691662" cy="1146349"/>
          </a:xfrm>
          <a:prstGeom prst="rightArrow">
            <a:avLst>
              <a:gd name="adj1" fmla="val 50000"/>
              <a:gd name="adj2" fmla="val 134394"/>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メイリオ" panose="020B0604030504040204" pitchFamily="50" charset="-128"/>
                <a:ea typeface="メイリオ" panose="020B0604030504040204" pitchFamily="50" charset="-128"/>
              </a:rPr>
              <a:t>動画配信時、スライドの右上に発表者のお顔が表示され、資料にかさなります。各スライドの右上には記載はお控えください。</a:t>
            </a:r>
            <a:endParaRPr lang="en-US" altLang="ja-JP" sz="1050" b="1" dirty="0">
              <a:solidFill>
                <a:schemeClr val="bg1"/>
              </a:solidFill>
              <a:latin typeface="メイリオ" panose="020B0604030504040204" pitchFamily="50" charset="-128"/>
              <a:ea typeface="メイリオ" panose="020B0604030504040204" pitchFamily="50" charset="-128"/>
            </a:endParaRPr>
          </a:p>
        </p:txBody>
      </p:sp>
      <p:sp>
        <p:nvSpPr>
          <p:cNvPr id="6" name="Rectangle 5">
            <a:extLst>
              <a:ext uri="{FF2B5EF4-FFF2-40B4-BE49-F238E27FC236}">
                <a16:creationId xmlns:a16="http://schemas.microsoft.com/office/drawing/2014/main" id="{96B71C6E-FD18-F826-385B-E722A94F5F54}"/>
              </a:ext>
            </a:extLst>
          </p:cNvPr>
          <p:cNvSpPr>
            <a:spLocks noChangeArrowheads="1"/>
          </p:cNvSpPr>
          <p:nvPr/>
        </p:nvSpPr>
        <p:spPr bwMode="auto">
          <a:xfrm>
            <a:off x="2305050" y="3996770"/>
            <a:ext cx="9137402" cy="782433"/>
          </a:xfrm>
          <a:prstGeom prst="rect">
            <a:avLst/>
          </a:prstGeom>
          <a:solidFill>
            <a:srgbClr val="0000FF"/>
          </a:solidFill>
          <a:ln w="38100" algn="ctr">
            <a:noFill/>
            <a:miter lim="800000"/>
            <a:headEnd/>
            <a:tailEnd/>
          </a:ln>
          <a:effectLst/>
        </p:spPr>
        <p:txBody>
          <a:bodyPr wrap="square" lIns="104306" tIns="52153" rIns="104306" bIns="52153">
            <a:spAutoFit/>
          </a:bodyPr>
          <a:lstStyle>
            <a:lvl1pPr marL="198438" indent="-198438"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522288" indent="-32543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0429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565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0859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5431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003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4575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1477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buFontTx/>
              <a:buNone/>
            </a:pPr>
            <a:r>
              <a:rPr lang="ja-JP" altLang="en-US" sz="2000" dirty="0">
                <a:solidFill>
                  <a:schemeClr val="bg1"/>
                </a:solidFill>
                <a:latin typeface="メイリオ" panose="020B0604030504040204" pitchFamily="50" charset="-128"/>
                <a:ea typeface="メイリオ" panose="020B0604030504040204" pitchFamily="50" charset="-128"/>
              </a:rPr>
              <a:t>スライドサイズは、標準（</a:t>
            </a:r>
            <a:r>
              <a:rPr lang="en-US" altLang="ja-JP" sz="2000" dirty="0">
                <a:solidFill>
                  <a:schemeClr val="bg1"/>
                </a:solidFill>
                <a:latin typeface="メイリオ" panose="020B0604030504040204" pitchFamily="50" charset="-128"/>
                <a:ea typeface="メイリオ" panose="020B0604030504040204" pitchFamily="50" charset="-128"/>
              </a:rPr>
              <a:t>4:3</a:t>
            </a:r>
            <a:r>
              <a:rPr lang="ja-JP" altLang="en-US" sz="2000" dirty="0">
                <a:solidFill>
                  <a:schemeClr val="bg1"/>
                </a:solidFill>
                <a:latin typeface="メイリオ" panose="020B0604030504040204" pitchFamily="50" charset="-128"/>
                <a:ea typeface="メイリオ" panose="020B0604030504040204" pitchFamily="50" charset="-128"/>
              </a:rPr>
              <a:t>）ワイド（</a:t>
            </a:r>
            <a:r>
              <a:rPr lang="en-US" altLang="ja-JP" sz="2000" dirty="0">
                <a:solidFill>
                  <a:schemeClr val="bg1"/>
                </a:solidFill>
                <a:latin typeface="メイリオ" panose="020B0604030504040204" pitchFamily="50" charset="-128"/>
                <a:ea typeface="メイリオ" panose="020B0604030504040204" pitchFamily="50" charset="-128"/>
              </a:rPr>
              <a:t>16:9</a:t>
            </a:r>
            <a:r>
              <a:rPr lang="ja-JP" altLang="en-US" sz="2000" dirty="0">
                <a:solidFill>
                  <a:schemeClr val="bg1"/>
                </a:solidFill>
                <a:latin typeface="メイリオ" panose="020B0604030504040204" pitchFamily="50" charset="-128"/>
                <a:ea typeface="メイリオ" panose="020B0604030504040204" pitchFamily="50" charset="-128"/>
              </a:rPr>
              <a:t>）どちらでも構いませんが</a:t>
            </a:r>
            <a:endParaRPr lang="en-US" altLang="ja-JP" sz="2000" dirty="0">
              <a:solidFill>
                <a:schemeClr val="bg1"/>
              </a:solidFill>
              <a:latin typeface="メイリオ" panose="020B0604030504040204" pitchFamily="50" charset="-128"/>
              <a:ea typeface="メイリオ" panose="020B0604030504040204" pitchFamily="50" charset="-128"/>
            </a:endParaRPr>
          </a:p>
          <a:p>
            <a:pPr algn="ctr" eaLnBrk="1" hangingPunct="1">
              <a:buFontTx/>
              <a:buNone/>
            </a:pPr>
            <a:r>
              <a:rPr lang="ja-JP" altLang="en-US" sz="2000" dirty="0">
                <a:solidFill>
                  <a:schemeClr val="bg1"/>
                </a:solidFill>
                <a:latin typeface="メイリオ" panose="020B0604030504040204" pitchFamily="50" charset="-128"/>
                <a:ea typeface="メイリオ" panose="020B0604030504040204" pitchFamily="50" charset="-128"/>
              </a:rPr>
              <a:t>ワイド（</a:t>
            </a:r>
            <a:r>
              <a:rPr lang="en-US" altLang="ja-JP" sz="2000" dirty="0">
                <a:solidFill>
                  <a:schemeClr val="bg1"/>
                </a:solidFill>
                <a:latin typeface="メイリオ" panose="020B0604030504040204" pitchFamily="50" charset="-128"/>
                <a:ea typeface="メイリオ" panose="020B0604030504040204" pitchFamily="50" charset="-128"/>
              </a:rPr>
              <a:t>16:9</a:t>
            </a:r>
            <a:r>
              <a:rPr lang="ja-JP" altLang="en-US" sz="2000" dirty="0">
                <a:solidFill>
                  <a:schemeClr val="bg1"/>
                </a:solidFill>
                <a:latin typeface="メイリオ" panose="020B0604030504040204" pitchFamily="50" charset="-128"/>
                <a:ea typeface="メイリオ" panose="020B0604030504040204" pitchFamily="50" charset="-128"/>
              </a:rPr>
              <a:t>）を推奨します。</a:t>
            </a:r>
            <a:endParaRPr lang="en-US" altLang="ja-JP" sz="2000" dirty="0">
              <a:solidFill>
                <a:schemeClr val="bg1"/>
              </a:solidFill>
              <a:latin typeface="メイリオ" panose="020B0604030504040204" pitchFamily="50" charset="-128"/>
              <a:ea typeface="メイリオ" panose="020B0604030504040204" pitchFamily="50" charset="-128"/>
            </a:endParaRPr>
          </a:p>
        </p:txBody>
      </p:sp>
      <p:sp>
        <p:nvSpPr>
          <p:cNvPr id="7" name="四角形: 角を丸くする 6">
            <a:extLst>
              <a:ext uri="{FF2B5EF4-FFF2-40B4-BE49-F238E27FC236}">
                <a16:creationId xmlns:a16="http://schemas.microsoft.com/office/drawing/2014/main" id="{2B80BBB9-F4D6-C33F-815D-45A35B5150C6}"/>
              </a:ext>
            </a:extLst>
          </p:cNvPr>
          <p:cNvSpPr/>
          <p:nvPr/>
        </p:nvSpPr>
        <p:spPr bwMode="auto">
          <a:xfrm>
            <a:off x="11581576" y="137828"/>
            <a:ext cx="1611032" cy="1458833"/>
          </a:xfrm>
          <a:prstGeom prst="roundRect">
            <a:avLst>
              <a:gd name="adj" fmla="val 9858"/>
            </a:avLst>
          </a:prstGeom>
          <a:noFill/>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spAutoFit/>
          </a:bodyPr>
          <a:lstStyle/>
          <a:p>
            <a:pPr marL="0" marR="0" indent="0" algn="l" defTabSz="1042988" rtl="0" eaLnBrk="1" fontAlgn="base" latinLnBrk="0" hangingPunct="1">
              <a:lnSpc>
                <a:spcPct val="100000"/>
              </a:lnSpc>
              <a:spcBef>
                <a:spcPct val="0"/>
              </a:spcBef>
              <a:spcAft>
                <a:spcPct val="0"/>
              </a:spcAft>
              <a:buClrTx/>
              <a:buSzTx/>
              <a:buFontTx/>
              <a:buNone/>
              <a:tabLst/>
            </a:pPr>
            <a:endParaRPr kumimoji="1" lang="ja-JP" altLang="en-US" sz="2700" b="0" i="0" u="none" strike="noStrike" cap="none" normalizeH="0" baseline="0" dirty="0">
              <a:ln>
                <a:noFill/>
              </a:ln>
              <a:solidFill>
                <a:srgbClr val="000000"/>
              </a:solidFill>
              <a:effectLst/>
              <a:latin typeface="Times New Roman" pitchFamily="18" charset="0"/>
              <a:ea typeface="ＭＳ Ｐゴシック" pitchFamily="50" charset="-128"/>
            </a:endParaRPr>
          </a:p>
        </p:txBody>
      </p:sp>
      <p:sp>
        <p:nvSpPr>
          <p:cNvPr id="8" name="矢印: 右 7">
            <a:extLst>
              <a:ext uri="{FF2B5EF4-FFF2-40B4-BE49-F238E27FC236}">
                <a16:creationId xmlns:a16="http://schemas.microsoft.com/office/drawing/2014/main" id="{1BEE64C2-556F-88B5-E99C-44844B646A29}"/>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9" name="図 8" descr="テキスト&#10;&#10;自動的に生成された説明">
            <a:extLst>
              <a:ext uri="{FF2B5EF4-FFF2-40B4-BE49-F238E27FC236}">
                <a16:creationId xmlns:a16="http://schemas.microsoft.com/office/drawing/2014/main" id="{829757B3-B5F8-F5A7-EC94-62235A101B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50778CB-B072-4C0E-9FEF-182781574B8A}"/>
              </a:ext>
            </a:extLst>
          </p:cNvPr>
          <p:cNvSpPr>
            <a:spLocks noGrp="1" noChangeArrowheads="1"/>
          </p:cNvSpPr>
          <p:nvPr>
            <p:ph type="title"/>
          </p:nvPr>
        </p:nvSpPr>
        <p:spPr>
          <a:xfrm>
            <a:off x="1909764" y="933815"/>
            <a:ext cx="9623425" cy="1143000"/>
          </a:xfrm>
        </p:spPr>
        <p:txBody>
          <a:bodyPr/>
          <a:lstStyle/>
          <a:p>
            <a:pPr eaLnBrk="1" hangingPunct="1"/>
            <a:r>
              <a:rPr lang="ja-JP" altLang="en-US" sz="4600" dirty="0">
                <a:solidFill>
                  <a:srgbClr val="993300"/>
                </a:solidFill>
              </a:rPr>
              <a:t>企業への貢献、</a:t>
            </a:r>
            <a:r>
              <a:rPr lang="en-US" altLang="ja-JP" sz="4600" dirty="0">
                <a:solidFill>
                  <a:srgbClr val="993300"/>
                </a:solidFill>
              </a:rPr>
              <a:t>PR</a:t>
            </a:r>
            <a:r>
              <a:rPr lang="ja-JP" altLang="en-US" sz="4600" dirty="0">
                <a:solidFill>
                  <a:srgbClr val="993300"/>
                </a:solidFill>
              </a:rPr>
              <a:t>ポイント</a:t>
            </a:r>
          </a:p>
        </p:txBody>
      </p:sp>
      <p:sp>
        <p:nvSpPr>
          <p:cNvPr id="11267" name="Rectangle 3">
            <a:extLst>
              <a:ext uri="{FF2B5EF4-FFF2-40B4-BE49-F238E27FC236}">
                <a16:creationId xmlns:a16="http://schemas.microsoft.com/office/drawing/2014/main" id="{94692A7A-D059-4FBD-8769-A9D54E5A37D0}"/>
              </a:ext>
            </a:extLst>
          </p:cNvPr>
          <p:cNvSpPr>
            <a:spLocks noGrp="1" noChangeArrowheads="1"/>
          </p:cNvSpPr>
          <p:nvPr>
            <p:ph type="body" idx="1"/>
          </p:nvPr>
        </p:nvSpPr>
        <p:spPr>
          <a:xfrm>
            <a:off x="1426529" y="3264039"/>
            <a:ext cx="11063921" cy="4057877"/>
          </a:xfrm>
        </p:spPr>
        <p:txBody>
          <a:bodyPr/>
          <a:lstStyle/>
          <a:p>
            <a:pPr eaLnBrk="1" hangingPunct="1"/>
            <a:r>
              <a:rPr lang="ja-JP" altLang="en-US" sz="3600" dirty="0">
                <a:latin typeface="メイリオ" panose="020B0604030504040204" pitchFamily="50" charset="-128"/>
                <a:ea typeface="メイリオ" panose="020B0604030504040204" pitchFamily="50" charset="-128"/>
              </a:rPr>
              <a:t>本技術は○○が可能なため、○○することでより企業に貢献できると考えている。</a:t>
            </a:r>
          </a:p>
          <a:p>
            <a:pPr eaLnBrk="1" hangingPunct="1"/>
            <a:r>
              <a:rPr lang="ja-JP" altLang="en-US" sz="3600" dirty="0">
                <a:latin typeface="メイリオ" panose="020B0604030504040204" pitchFamily="50" charset="-128"/>
                <a:ea typeface="メイリオ" panose="020B0604030504040204" pitchFamily="50" charset="-128"/>
              </a:rPr>
              <a:t>本技術の導入にあたり必要な追加実験を行うことで科学的な裏付けを行うことが可能。</a:t>
            </a:r>
          </a:p>
          <a:p>
            <a:pPr eaLnBrk="1" hangingPunct="1"/>
            <a:r>
              <a:rPr lang="ja-JP" altLang="en-US" sz="3600" dirty="0">
                <a:latin typeface="メイリオ" panose="020B0604030504040204" pitchFamily="50" charset="-128"/>
                <a:ea typeface="メイリオ" panose="020B0604030504040204" pitchFamily="50" charset="-128"/>
              </a:rPr>
              <a:t>本格導入にあたっての技術指導等</a:t>
            </a:r>
          </a:p>
        </p:txBody>
      </p:sp>
      <p:sp>
        <p:nvSpPr>
          <p:cNvPr id="3" name="Text Box 5">
            <a:extLst>
              <a:ext uri="{FF2B5EF4-FFF2-40B4-BE49-F238E27FC236}">
                <a16:creationId xmlns:a16="http://schemas.microsoft.com/office/drawing/2014/main" id="{9776A151-3529-530E-1A3A-A9BBDD6B5976}"/>
              </a:ext>
            </a:extLst>
          </p:cNvPr>
          <p:cNvSpPr txBox="1">
            <a:spLocks noChangeArrowheads="1"/>
          </p:cNvSpPr>
          <p:nvPr/>
        </p:nvSpPr>
        <p:spPr bwMode="auto">
          <a:xfrm>
            <a:off x="1746479" y="2023517"/>
            <a:ext cx="9521596" cy="973138"/>
          </a:xfrm>
          <a:prstGeom prst="rect">
            <a:avLst/>
          </a:prstGeom>
          <a:solidFill>
            <a:srgbClr val="0000FF"/>
          </a:solidFill>
          <a:ln w="9525">
            <a:solidFill>
              <a:srgbClr val="000000"/>
            </a:solidFill>
            <a:miter lim="800000"/>
            <a:headEnd/>
            <a:tailEnd/>
          </a:ln>
        </p:spPr>
        <p:txBody>
          <a:bodyPr lIns="84748" tIns="10141" rIns="84748" bIns="10141" anchor="ctr"/>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20478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7414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946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151063"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6082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654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5226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798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lvl="1" algn="just" eaLnBrk="1" hangingPunct="1">
              <a:spcBef>
                <a:spcPct val="0"/>
              </a:spcBef>
              <a:buFontTx/>
              <a:buNone/>
            </a:pPr>
            <a:r>
              <a:rPr lang="ja-JP" altLang="en-US" sz="2000" dirty="0">
                <a:solidFill>
                  <a:schemeClr val="bg1"/>
                </a:solidFill>
                <a:latin typeface="メイリオ" panose="020B0604030504040204" pitchFamily="50" charset="-128"/>
                <a:ea typeface="メイリオ" panose="020B0604030504040204" pitchFamily="50" charset="-128"/>
              </a:rPr>
              <a:t>企業との産学連携を進めるにあたり、企業へ貢献できること、</a:t>
            </a:r>
            <a:r>
              <a:rPr lang="en-US" altLang="ja-JP" sz="2000" dirty="0">
                <a:solidFill>
                  <a:schemeClr val="bg1"/>
                </a:solidFill>
                <a:latin typeface="メイリオ" panose="020B0604030504040204" pitchFamily="50" charset="-128"/>
                <a:ea typeface="メイリオ" panose="020B0604030504040204" pitchFamily="50" charset="-128"/>
              </a:rPr>
              <a:t>PR</a:t>
            </a:r>
            <a:r>
              <a:rPr lang="ja-JP" altLang="en-US" sz="2000" dirty="0">
                <a:solidFill>
                  <a:schemeClr val="bg1"/>
                </a:solidFill>
                <a:latin typeface="メイリオ" panose="020B0604030504040204" pitchFamily="50" charset="-128"/>
                <a:ea typeface="メイリオ" panose="020B0604030504040204" pitchFamily="50" charset="-128"/>
              </a:rPr>
              <a:t>ポイントなど簡潔に記載してください。</a:t>
            </a:r>
            <a:endParaRPr lang="en-US" altLang="ja-JP" sz="2000" dirty="0">
              <a:solidFill>
                <a:schemeClr val="bg1"/>
              </a:solidFill>
              <a:latin typeface="メイリオ" panose="020B0604030504040204" pitchFamily="50" charset="-128"/>
              <a:ea typeface="メイリオ" panose="020B0604030504040204" pitchFamily="50" charset="-128"/>
            </a:endParaRPr>
          </a:p>
        </p:txBody>
      </p:sp>
      <p:sp>
        <p:nvSpPr>
          <p:cNvPr id="4" name="矢印: 右 3">
            <a:extLst>
              <a:ext uri="{FF2B5EF4-FFF2-40B4-BE49-F238E27FC236}">
                <a16:creationId xmlns:a16="http://schemas.microsoft.com/office/drawing/2014/main" id="{7668805B-6A74-661E-D4B7-7E20794CCAFB}"/>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5" name="図 4" descr="テキスト&#10;&#10;自動的に生成された説明">
            <a:extLst>
              <a:ext uri="{FF2B5EF4-FFF2-40B4-BE49-F238E27FC236}">
                <a16:creationId xmlns:a16="http://schemas.microsoft.com/office/drawing/2014/main" id="{7B195116-D369-DF80-B63D-B5B82E1221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extLst>
      <p:ext uri="{BB962C8B-B14F-4D97-AF65-F5344CB8AC3E}">
        <p14:creationId xmlns:p14="http://schemas.microsoft.com/office/powerpoint/2010/main" val="122732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02CAC399-EFE5-4169-9AC8-C8F0E6B110A5}"/>
              </a:ext>
            </a:extLst>
          </p:cNvPr>
          <p:cNvSpPr>
            <a:spLocks noGrp="1" noChangeArrowheads="1"/>
          </p:cNvSpPr>
          <p:nvPr>
            <p:ph type="title"/>
          </p:nvPr>
        </p:nvSpPr>
        <p:spPr>
          <a:xfrm>
            <a:off x="1916113" y="1306917"/>
            <a:ext cx="9623425" cy="1143000"/>
          </a:xfrm>
        </p:spPr>
        <p:txBody>
          <a:bodyPr/>
          <a:lstStyle/>
          <a:p>
            <a:pPr eaLnBrk="1" hangingPunct="1"/>
            <a:r>
              <a:rPr lang="ja-JP" altLang="en-US" sz="4600" dirty="0">
                <a:solidFill>
                  <a:srgbClr val="993300"/>
                </a:solidFill>
              </a:rPr>
              <a:t>本技術に関する知的財産権</a:t>
            </a:r>
          </a:p>
        </p:txBody>
      </p:sp>
      <p:sp>
        <p:nvSpPr>
          <p:cNvPr id="12291" name="Rectangle 3">
            <a:extLst>
              <a:ext uri="{FF2B5EF4-FFF2-40B4-BE49-F238E27FC236}">
                <a16:creationId xmlns:a16="http://schemas.microsoft.com/office/drawing/2014/main" id="{99A011CD-0B70-45BA-9204-F7A8B58254EB}"/>
              </a:ext>
            </a:extLst>
          </p:cNvPr>
          <p:cNvSpPr>
            <a:spLocks noGrp="1" noChangeArrowheads="1"/>
          </p:cNvSpPr>
          <p:nvPr>
            <p:ph type="body" idx="1"/>
          </p:nvPr>
        </p:nvSpPr>
        <p:spPr>
          <a:xfrm>
            <a:off x="2079399" y="3448772"/>
            <a:ext cx="9610725" cy="3039114"/>
          </a:xfrm>
        </p:spPr>
        <p:txBody>
          <a:bodyPr/>
          <a:lstStyle/>
          <a:p>
            <a:pPr eaLnBrk="1" hangingPunct="1"/>
            <a:r>
              <a:rPr lang="ja-JP" altLang="en-US" sz="3600" dirty="0">
                <a:latin typeface="メイリオ" panose="020B0604030504040204" pitchFamily="50" charset="-128"/>
                <a:ea typeface="メイリオ" panose="020B0604030504040204" pitchFamily="50" charset="-128"/>
              </a:rPr>
              <a:t>発明の名称	：○○技術による○○</a:t>
            </a:r>
          </a:p>
          <a:p>
            <a:pPr eaLnBrk="1" hangingPunct="1"/>
            <a:r>
              <a:rPr lang="ja-JP" altLang="en-US" sz="3600" dirty="0">
                <a:latin typeface="メイリオ" panose="020B0604030504040204" pitchFamily="50" charset="-128"/>
                <a:ea typeface="メイリオ" panose="020B0604030504040204" pitchFamily="50" charset="-128"/>
              </a:rPr>
              <a:t>出願番号	：特願</a:t>
            </a:r>
            <a:r>
              <a:rPr lang="en-US" altLang="ja-JP" sz="3600" dirty="0">
                <a:latin typeface="メイリオ" panose="020B0604030504040204" pitchFamily="50" charset="-128"/>
                <a:ea typeface="メイリオ" panose="020B0604030504040204" pitchFamily="50" charset="-128"/>
              </a:rPr>
              <a:t>0000-000000</a:t>
            </a:r>
          </a:p>
          <a:p>
            <a:pPr eaLnBrk="1" hangingPunct="1"/>
            <a:r>
              <a:rPr lang="ja-JP" altLang="en-US" sz="3600" dirty="0">
                <a:latin typeface="メイリオ" panose="020B0604030504040204" pitchFamily="50" charset="-128"/>
                <a:ea typeface="メイリオ" panose="020B0604030504040204" pitchFamily="50" charset="-128"/>
              </a:rPr>
              <a:t>出願人		：○○大学</a:t>
            </a:r>
          </a:p>
          <a:p>
            <a:pPr eaLnBrk="1" hangingPunct="1"/>
            <a:r>
              <a:rPr lang="ja-JP" altLang="en-US" sz="3600" dirty="0">
                <a:latin typeface="メイリオ" panose="020B0604030504040204" pitchFamily="50" charset="-128"/>
                <a:ea typeface="メイリオ" panose="020B0604030504040204" pitchFamily="50" charset="-128"/>
              </a:rPr>
              <a:t>発明者		：○○○○、○○○○</a:t>
            </a:r>
          </a:p>
        </p:txBody>
      </p:sp>
      <p:sp>
        <p:nvSpPr>
          <p:cNvPr id="12293" name="Text Box 6">
            <a:extLst>
              <a:ext uri="{FF2B5EF4-FFF2-40B4-BE49-F238E27FC236}">
                <a16:creationId xmlns:a16="http://schemas.microsoft.com/office/drawing/2014/main" id="{4B7D4859-7830-49F7-9679-BFD908ECF1B8}"/>
              </a:ext>
            </a:extLst>
          </p:cNvPr>
          <p:cNvSpPr txBox="1">
            <a:spLocks noChangeArrowheads="1"/>
          </p:cNvSpPr>
          <p:nvPr/>
        </p:nvSpPr>
        <p:spPr bwMode="auto">
          <a:xfrm>
            <a:off x="2456146" y="2338100"/>
            <a:ext cx="8415751" cy="802240"/>
          </a:xfrm>
          <a:prstGeom prst="rect">
            <a:avLst/>
          </a:prstGeom>
          <a:solidFill>
            <a:srgbClr val="0000FF"/>
          </a:solidFill>
          <a:ln w="9525">
            <a:solidFill>
              <a:srgbClr val="000000"/>
            </a:solidFill>
            <a:miter lim="800000"/>
            <a:headEnd/>
            <a:tailEnd/>
          </a:ln>
        </p:spPr>
        <p:txBody>
          <a:bodyPr lIns="84748" tIns="10141" rIns="84748" bIns="10141" anchor="ctr"/>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20478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7414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946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151063"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6082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654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5226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798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lvl="1" algn="just" eaLnBrk="1" hangingPunct="1">
              <a:spcBef>
                <a:spcPct val="0"/>
              </a:spcBef>
              <a:buFontTx/>
              <a:buNone/>
            </a:pPr>
            <a:r>
              <a:rPr lang="en-US" altLang="ja-JP" sz="1800" dirty="0">
                <a:solidFill>
                  <a:schemeClr val="bg1"/>
                </a:solidFill>
                <a:latin typeface="メイリオ" panose="020B0604030504040204" pitchFamily="50" charset="-128"/>
                <a:ea typeface="メイリオ" panose="020B0604030504040204" pitchFamily="50" charset="-128"/>
              </a:rPr>
              <a:t>※</a:t>
            </a:r>
            <a:r>
              <a:rPr lang="ja-JP" altLang="en-US" sz="1800" dirty="0">
                <a:solidFill>
                  <a:schemeClr val="bg1"/>
                </a:solidFill>
                <a:latin typeface="メイリオ" panose="020B0604030504040204" pitchFamily="50" charset="-128"/>
                <a:ea typeface="メイリオ" panose="020B0604030504040204" pitchFamily="50" charset="-128"/>
              </a:rPr>
              <a:t>未公開特許を発表する場合は、公開する情報の範囲を特許出願人（知財本部、</a:t>
            </a:r>
            <a:r>
              <a:rPr lang="en-US" altLang="ja-JP" sz="1800" dirty="0">
                <a:solidFill>
                  <a:schemeClr val="bg1"/>
                </a:solidFill>
                <a:latin typeface="メイリオ" panose="020B0604030504040204" pitchFamily="50" charset="-128"/>
                <a:ea typeface="メイリオ" panose="020B0604030504040204" pitchFamily="50" charset="-128"/>
              </a:rPr>
              <a:t>TLO</a:t>
            </a:r>
            <a:r>
              <a:rPr lang="ja-JP" altLang="en-US" sz="1800" dirty="0">
                <a:solidFill>
                  <a:schemeClr val="bg1"/>
                </a:solidFill>
                <a:latin typeface="メイリオ" panose="020B0604030504040204" pitchFamily="50" charset="-128"/>
                <a:ea typeface="メイリオ" panose="020B0604030504040204" pitchFamily="50" charset="-128"/>
              </a:rPr>
              <a:t>等）とご相談の上、発表してください。</a:t>
            </a:r>
          </a:p>
        </p:txBody>
      </p:sp>
      <p:sp>
        <p:nvSpPr>
          <p:cNvPr id="2" name="矢印: 右 1">
            <a:extLst>
              <a:ext uri="{FF2B5EF4-FFF2-40B4-BE49-F238E27FC236}">
                <a16:creationId xmlns:a16="http://schemas.microsoft.com/office/drawing/2014/main" id="{671B75A3-3D21-8DD5-C1DB-1CA542F73DC1}"/>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3" name="図 2" descr="テキスト&#10;&#10;自動的に生成された説明">
            <a:extLst>
              <a:ext uri="{FF2B5EF4-FFF2-40B4-BE49-F238E27FC236}">
                <a16:creationId xmlns:a16="http://schemas.microsoft.com/office/drawing/2014/main" id="{6D65DF9A-3428-B927-FAE5-8146D5CA11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CAC7D07D-A18F-4CBC-BE9B-E4C23F9AB8ED}"/>
              </a:ext>
            </a:extLst>
          </p:cNvPr>
          <p:cNvSpPr>
            <a:spLocks noGrp="1" noChangeArrowheads="1"/>
          </p:cNvSpPr>
          <p:nvPr>
            <p:ph type="title"/>
          </p:nvPr>
        </p:nvSpPr>
        <p:spPr>
          <a:xfrm>
            <a:off x="1916113" y="1220022"/>
            <a:ext cx="9623425" cy="1143000"/>
          </a:xfrm>
        </p:spPr>
        <p:txBody>
          <a:bodyPr/>
          <a:lstStyle/>
          <a:p>
            <a:pPr eaLnBrk="1" hangingPunct="1"/>
            <a:r>
              <a:rPr lang="ja-JP" altLang="en-US" sz="4600" dirty="0">
                <a:solidFill>
                  <a:srgbClr val="993300"/>
                </a:solidFill>
              </a:rPr>
              <a:t>産学連携の経歴</a:t>
            </a:r>
          </a:p>
        </p:txBody>
      </p:sp>
      <p:sp>
        <p:nvSpPr>
          <p:cNvPr id="13315" name="Rectangle 3">
            <a:extLst>
              <a:ext uri="{FF2B5EF4-FFF2-40B4-BE49-F238E27FC236}">
                <a16:creationId xmlns:a16="http://schemas.microsoft.com/office/drawing/2014/main" id="{F27639CB-FAAE-481A-96D5-AFEED574BE2F}"/>
              </a:ext>
            </a:extLst>
          </p:cNvPr>
          <p:cNvSpPr>
            <a:spLocks noGrp="1" noChangeArrowheads="1"/>
          </p:cNvSpPr>
          <p:nvPr>
            <p:ph type="body" idx="1"/>
          </p:nvPr>
        </p:nvSpPr>
        <p:spPr>
          <a:xfrm>
            <a:off x="2035856" y="3175369"/>
            <a:ext cx="9610725" cy="3732212"/>
          </a:xfrm>
        </p:spPr>
        <p:txBody>
          <a:bodyPr/>
          <a:lstStyle/>
          <a:p>
            <a:pPr eaLnBrk="1" hangingPunct="1"/>
            <a:r>
              <a:rPr lang="en-US" altLang="ja-JP" sz="3200" dirty="0">
                <a:latin typeface="メイリオ" panose="020B0604030504040204" pitchFamily="50" charset="-128"/>
                <a:ea typeface="メイリオ" panose="020B0604030504040204" pitchFamily="50" charset="-128"/>
              </a:rPr>
              <a:t>2005</a:t>
            </a:r>
            <a:r>
              <a:rPr lang="ja-JP" altLang="en-US" sz="3200" dirty="0">
                <a:latin typeface="メイリオ" panose="020B0604030504040204" pitchFamily="50" charset="-128"/>
                <a:ea typeface="メイリオ" panose="020B0604030504040204" pitchFamily="50" charset="-128"/>
              </a:rPr>
              <a:t>年</a:t>
            </a:r>
            <a:r>
              <a:rPr lang="en-US" altLang="ja-JP" sz="3200" dirty="0">
                <a:latin typeface="メイリオ" panose="020B0604030504040204" pitchFamily="50" charset="-128"/>
                <a:ea typeface="メイリオ" panose="020B0604030504040204" pitchFamily="50" charset="-128"/>
              </a:rPr>
              <a:t>-2006</a:t>
            </a:r>
            <a:r>
              <a:rPr lang="ja-JP" altLang="en-US" sz="3200" dirty="0">
                <a:latin typeface="メイリオ" panose="020B0604030504040204" pitchFamily="50" charset="-128"/>
                <a:ea typeface="メイリオ" panose="020B0604030504040204" pitchFamily="50" charset="-128"/>
              </a:rPr>
              <a:t>年　○○社と共同研究実施</a:t>
            </a:r>
          </a:p>
          <a:p>
            <a:pPr eaLnBrk="1" hangingPunct="1"/>
            <a:r>
              <a:rPr lang="en-US" altLang="ja-JP" sz="3200" dirty="0">
                <a:latin typeface="メイリオ" panose="020B0604030504040204" pitchFamily="50" charset="-128"/>
                <a:ea typeface="メイリオ" panose="020B0604030504040204" pitchFamily="50" charset="-128"/>
              </a:rPr>
              <a:t>2007</a:t>
            </a:r>
            <a:r>
              <a:rPr lang="ja-JP" altLang="en-US" sz="3200" dirty="0">
                <a:latin typeface="メイリオ" panose="020B0604030504040204" pitchFamily="50" charset="-128"/>
                <a:ea typeface="メイリオ" panose="020B0604030504040204" pitchFamily="50" charset="-128"/>
              </a:rPr>
              <a:t>年</a:t>
            </a:r>
            <a:r>
              <a:rPr lang="en-US" altLang="ja-JP" sz="3200" dirty="0">
                <a:latin typeface="メイリオ" panose="020B0604030504040204" pitchFamily="50" charset="-128"/>
                <a:ea typeface="メイリオ" panose="020B0604030504040204" pitchFamily="50" charset="-128"/>
              </a:rPr>
              <a:t>-2008</a:t>
            </a:r>
            <a:r>
              <a:rPr lang="ja-JP" altLang="en-US" sz="3200" dirty="0">
                <a:latin typeface="メイリオ" panose="020B0604030504040204" pitchFamily="50" charset="-128"/>
                <a:ea typeface="メイリオ" panose="020B0604030504040204" pitchFamily="50" charset="-128"/>
              </a:rPr>
              <a:t>年　 </a:t>
            </a:r>
            <a:r>
              <a:rPr lang="en-US" altLang="ja-JP" sz="3200" dirty="0">
                <a:latin typeface="メイリオ" panose="020B0604030504040204" pitchFamily="50" charset="-128"/>
                <a:ea typeface="メイリオ" panose="020B0604030504040204" pitchFamily="50" charset="-128"/>
              </a:rPr>
              <a:t>JST○○○</a:t>
            </a:r>
            <a:r>
              <a:rPr lang="ja-JP" altLang="en-US" sz="3200" dirty="0">
                <a:latin typeface="メイリオ" panose="020B0604030504040204" pitchFamily="50" charset="-128"/>
                <a:ea typeface="メイリオ" panose="020B0604030504040204" pitchFamily="50" charset="-128"/>
              </a:rPr>
              <a:t>事業に採択</a:t>
            </a:r>
          </a:p>
          <a:p>
            <a:pPr eaLnBrk="1" hangingPunct="1"/>
            <a:r>
              <a:rPr lang="en-US" altLang="ja-JP" sz="3200" dirty="0">
                <a:latin typeface="メイリオ" panose="020B0604030504040204" pitchFamily="50" charset="-128"/>
                <a:ea typeface="メイリオ" panose="020B0604030504040204" pitchFamily="50" charset="-128"/>
              </a:rPr>
              <a:t>2007</a:t>
            </a:r>
            <a:r>
              <a:rPr lang="ja-JP" altLang="en-US" sz="3200" dirty="0">
                <a:latin typeface="メイリオ" panose="020B0604030504040204" pitchFamily="50" charset="-128"/>
                <a:ea typeface="メイリオ" panose="020B0604030504040204" pitchFamily="50" charset="-128"/>
              </a:rPr>
              <a:t>年</a:t>
            </a:r>
            <a:r>
              <a:rPr lang="en-US" altLang="ja-JP" sz="3200" dirty="0">
                <a:latin typeface="メイリオ" panose="020B0604030504040204" pitchFamily="50" charset="-128"/>
                <a:ea typeface="メイリオ" panose="020B0604030504040204" pitchFamily="50" charset="-128"/>
              </a:rPr>
              <a:t>-2009</a:t>
            </a:r>
            <a:r>
              <a:rPr lang="ja-JP" altLang="en-US" sz="3200" dirty="0">
                <a:latin typeface="メイリオ" panose="020B0604030504040204" pitchFamily="50" charset="-128"/>
                <a:ea typeface="メイリオ" panose="020B0604030504040204" pitchFamily="50" charset="-128"/>
              </a:rPr>
              <a:t>年　○○社と共同研究実施</a:t>
            </a:r>
          </a:p>
          <a:p>
            <a:pPr eaLnBrk="1" hangingPunct="1"/>
            <a:r>
              <a:rPr lang="en-US" altLang="ja-JP" sz="3200" dirty="0">
                <a:latin typeface="メイリオ" panose="020B0604030504040204" pitchFamily="50" charset="-128"/>
                <a:ea typeface="メイリオ" panose="020B0604030504040204" pitchFamily="50" charset="-128"/>
              </a:rPr>
              <a:t>2008</a:t>
            </a:r>
            <a:r>
              <a:rPr lang="ja-JP" altLang="en-US" sz="3200" dirty="0">
                <a:latin typeface="メイリオ" panose="020B0604030504040204" pitchFamily="50" charset="-128"/>
                <a:ea typeface="メイリオ" panose="020B0604030504040204" pitchFamily="50" charset="-128"/>
              </a:rPr>
              <a:t>年</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　　　　  大学発ベンチャー○○設立</a:t>
            </a:r>
          </a:p>
          <a:p>
            <a:pPr eaLnBrk="1" hangingPunct="1"/>
            <a:r>
              <a:rPr lang="en-US" altLang="ja-JP" sz="3200" dirty="0">
                <a:latin typeface="メイリオ" panose="020B0604030504040204" pitchFamily="50" charset="-128"/>
                <a:ea typeface="メイリオ" panose="020B0604030504040204" pitchFamily="50" charset="-128"/>
              </a:rPr>
              <a:t>2008</a:t>
            </a:r>
            <a:r>
              <a:rPr lang="ja-JP" altLang="en-US" sz="3200" dirty="0">
                <a:latin typeface="メイリオ" panose="020B0604030504040204" pitchFamily="50" charset="-128"/>
                <a:ea typeface="メイリオ" panose="020B0604030504040204" pitchFamily="50" charset="-128"/>
              </a:rPr>
              <a:t>年</a:t>
            </a:r>
            <a:r>
              <a:rPr lang="en-US" altLang="ja-JP" sz="3200" dirty="0">
                <a:latin typeface="メイリオ" panose="020B0604030504040204" pitchFamily="50" charset="-128"/>
                <a:ea typeface="メイリオ" panose="020B0604030504040204" pitchFamily="50" charset="-128"/>
              </a:rPr>
              <a:t>-2009</a:t>
            </a:r>
            <a:r>
              <a:rPr lang="ja-JP" altLang="en-US" sz="3200" dirty="0">
                <a:latin typeface="メイリオ" panose="020B0604030504040204" pitchFamily="50" charset="-128"/>
                <a:ea typeface="メイリオ" panose="020B0604030504040204" pitchFamily="50" charset="-128"/>
              </a:rPr>
              <a:t>年　</a:t>
            </a:r>
            <a:r>
              <a:rPr lang="en-US" altLang="ja-JP" sz="3200" dirty="0">
                <a:latin typeface="メイリオ" panose="020B0604030504040204" pitchFamily="50" charset="-128"/>
                <a:ea typeface="メイリオ" panose="020B0604030504040204" pitchFamily="50" charset="-128"/>
              </a:rPr>
              <a:t>JST○○○</a:t>
            </a:r>
            <a:r>
              <a:rPr lang="ja-JP" altLang="en-US" sz="3200" dirty="0">
                <a:latin typeface="メイリオ" panose="020B0604030504040204" pitchFamily="50" charset="-128"/>
                <a:ea typeface="メイリオ" panose="020B0604030504040204" pitchFamily="50" charset="-128"/>
              </a:rPr>
              <a:t>事業に採択</a:t>
            </a:r>
          </a:p>
        </p:txBody>
      </p:sp>
      <p:sp>
        <p:nvSpPr>
          <p:cNvPr id="3" name="Text Box 6">
            <a:extLst>
              <a:ext uri="{FF2B5EF4-FFF2-40B4-BE49-F238E27FC236}">
                <a16:creationId xmlns:a16="http://schemas.microsoft.com/office/drawing/2014/main" id="{D074B662-F4BA-89F8-2A0A-8BA288C1B864}"/>
              </a:ext>
            </a:extLst>
          </p:cNvPr>
          <p:cNvSpPr txBox="1">
            <a:spLocks noChangeArrowheads="1"/>
          </p:cNvSpPr>
          <p:nvPr/>
        </p:nvSpPr>
        <p:spPr bwMode="auto">
          <a:xfrm>
            <a:off x="2497413" y="2259561"/>
            <a:ext cx="9029425" cy="513036"/>
          </a:xfrm>
          <a:prstGeom prst="rect">
            <a:avLst/>
          </a:prstGeom>
          <a:solidFill>
            <a:srgbClr val="0000FF"/>
          </a:solidFill>
          <a:ln w="9525">
            <a:solidFill>
              <a:srgbClr val="000000"/>
            </a:solidFill>
            <a:miter lim="800000"/>
            <a:headEnd/>
            <a:tailEnd/>
          </a:ln>
        </p:spPr>
        <p:txBody>
          <a:bodyPr lIns="84748" tIns="10141" rIns="84748" bIns="10141" anchor="ctr"/>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20478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7414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946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151063"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6082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654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5226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798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lvl="1" algn="just" eaLnBrk="1" hangingPunct="1">
              <a:spcBef>
                <a:spcPct val="0"/>
              </a:spcBef>
              <a:buFontTx/>
              <a:buNone/>
            </a:pPr>
            <a:r>
              <a:rPr lang="en-US" altLang="ja-JP" sz="1600" dirty="0">
                <a:solidFill>
                  <a:schemeClr val="bg1"/>
                </a:solidFill>
                <a:latin typeface="メイリオ" panose="020B0604030504040204" pitchFamily="50" charset="-128"/>
                <a:ea typeface="メイリオ" panose="020B0604030504040204" pitchFamily="50" charset="-128"/>
              </a:rPr>
              <a:t>※</a:t>
            </a:r>
            <a:r>
              <a:rPr lang="ja-JP" altLang="en-US" sz="1600" dirty="0">
                <a:solidFill>
                  <a:schemeClr val="bg1"/>
                </a:solidFill>
                <a:latin typeface="メイリオ" panose="020B0604030504040204" pitchFamily="50" charset="-128"/>
                <a:ea typeface="メイリオ" panose="020B0604030504040204" pitchFamily="50" charset="-128"/>
              </a:rPr>
              <a:t>産学連携の経歴があれば記載ください。記載は任意です</a:t>
            </a:r>
          </a:p>
        </p:txBody>
      </p:sp>
      <p:sp>
        <p:nvSpPr>
          <p:cNvPr id="4" name="矢印: 右 3">
            <a:extLst>
              <a:ext uri="{FF2B5EF4-FFF2-40B4-BE49-F238E27FC236}">
                <a16:creationId xmlns:a16="http://schemas.microsoft.com/office/drawing/2014/main" id="{AD59EF14-C117-96F0-FBAD-D763DADF8C7B}"/>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5" name="図 4" descr="テキスト&#10;&#10;自動的に生成された説明">
            <a:extLst>
              <a:ext uri="{FF2B5EF4-FFF2-40B4-BE49-F238E27FC236}">
                <a16:creationId xmlns:a16="http://schemas.microsoft.com/office/drawing/2014/main" id="{E8C47E7E-63C9-406E-01E7-019F7A4D77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1BC42D5-CABC-45C0-9266-EB04211D20CB}"/>
              </a:ext>
            </a:extLst>
          </p:cNvPr>
          <p:cNvSpPr>
            <a:spLocks noGrp="1" noChangeArrowheads="1"/>
          </p:cNvSpPr>
          <p:nvPr>
            <p:ph type="title"/>
          </p:nvPr>
        </p:nvSpPr>
        <p:spPr>
          <a:xfrm>
            <a:off x="1899254" y="1173163"/>
            <a:ext cx="9623425" cy="1143000"/>
          </a:xfrm>
        </p:spPr>
        <p:txBody>
          <a:bodyPr/>
          <a:lstStyle/>
          <a:p>
            <a:pPr eaLnBrk="1" hangingPunct="1"/>
            <a:r>
              <a:rPr lang="ja-JP" altLang="en-US" sz="4600" dirty="0">
                <a:solidFill>
                  <a:srgbClr val="993300"/>
                </a:solidFill>
              </a:rPr>
              <a:t>お問い合わせ先</a:t>
            </a:r>
          </a:p>
        </p:txBody>
      </p:sp>
      <p:sp>
        <p:nvSpPr>
          <p:cNvPr id="14339" name="Rectangle 3">
            <a:extLst>
              <a:ext uri="{FF2B5EF4-FFF2-40B4-BE49-F238E27FC236}">
                <a16:creationId xmlns:a16="http://schemas.microsoft.com/office/drawing/2014/main" id="{9251BB78-5DFF-4CF2-83C2-5239A1B32D6D}"/>
              </a:ext>
            </a:extLst>
          </p:cNvPr>
          <p:cNvSpPr>
            <a:spLocks noGrp="1" noChangeArrowheads="1"/>
          </p:cNvSpPr>
          <p:nvPr>
            <p:ph type="body" idx="1"/>
          </p:nvPr>
        </p:nvSpPr>
        <p:spPr>
          <a:xfrm>
            <a:off x="2921603" y="3148014"/>
            <a:ext cx="8001000" cy="3652837"/>
          </a:xfrm>
        </p:spPr>
        <p:txBody>
          <a:bodyPr/>
          <a:lstStyle/>
          <a:p>
            <a:pPr eaLnBrk="1" hangingPunct="1">
              <a:buNone/>
              <a:tabLst>
                <a:tab pos="1430338" algn="l"/>
              </a:tabLst>
            </a:pP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大学</a:t>
            </a:r>
          </a:p>
          <a:p>
            <a:pPr eaLnBrk="1" hangingPunct="1">
              <a:buNone/>
              <a:tabLst>
                <a:tab pos="1430338" algn="l"/>
              </a:tabLst>
            </a:pPr>
            <a:r>
              <a:rPr lang="ja-JP" altLang="en-US" sz="3200" dirty="0">
                <a:latin typeface="メイリオ" panose="020B0604030504040204" pitchFamily="50" charset="-128"/>
                <a:ea typeface="メイリオ" panose="020B0604030504040204" pitchFamily="50" charset="-128"/>
              </a:rPr>
              <a:t>○○センター　○○ ○○</a:t>
            </a:r>
          </a:p>
          <a:p>
            <a:pPr eaLnBrk="1" hangingPunct="1">
              <a:buNone/>
              <a:tabLst>
                <a:tab pos="1430338" algn="l"/>
              </a:tabLst>
            </a:pPr>
            <a:endParaRPr lang="en-US" altLang="ja-JP" sz="2000" dirty="0">
              <a:solidFill>
                <a:srgbClr val="FF0000"/>
              </a:solidFill>
              <a:latin typeface="メイリオ" panose="020B0604030504040204" pitchFamily="50" charset="-128"/>
              <a:ea typeface="メイリオ" panose="020B0604030504040204" pitchFamily="50" charset="-128"/>
            </a:endParaRPr>
          </a:p>
          <a:p>
            <a:pPr eaLnBrk="1" hangingPunct="1">
              <a:buNone/>
              <a:tabLst>
                <a:tab pos="1430338" algn="l"/>
              </a:tabLst>
            </a:pPr>
            <a:r>
              <a:rPr lang="en-US" altLang="ja-JP" sz="2000" b="1" dirty="0">
                <a:solidFill>
                  <a:srgbClr val="FF0000"/>
                </a:solidFill>
                <a:latin typeface="メイリオ" panose="020B0604030504040204" pitchFamily="50" charset="-128"/>
                <a:ea typeface="メイリオ" panose="020B0604030504040204" pitchFamily="50" charset="-128"/>
              </a:rPr>
              <a:t>※</a:t>
            </a:r>
            <a:r>
              <a:rPr lang="ja-JP" altLang="en-US" sz="2000" b="1" dirty="0">
                <a:solidFill>
                  <a:srgbClr val="FF0000"/>
                </a:solidFill>
                <a:latin typeface="メイリオ" panose="020B0604030504040204" pitchFamily="50" charset="-128"/>
                <a:ea typeface="メイリオ" panose="020B0604030504040204" pitchFamily="50" charset="-128"/>
              </a:rPr>
              <a:t>コーディネータの個人名や個人アドレスは記載しないでください。</a:t>
            </a:r>
          </a:p>
          <a:p>
            <a:pPr eaLnBrk="1" hangingPunct="1">
              <a:buNone/>
              <a:tabLst>
                <a:tab pos="1430338" algn="l"/>
              </a:tabLst>
            </a:pPr>
            <a:endParaRPr lang="ja-JP" altLang="en-US" sz="3200" dirty="0">
              <a:latin typeface="メイリオ" panose="020B0604030504040204" pitchFamily="50" charset="-128"/>
              <a:ea typeface="メイリオ" panose="020B0604030504040204" pitchFamily="50" charset="-128"/>
            </a:endParaRPr>
          </a:p>
          <a:p>
            <a:pPr eaLnBrk="1" hangingPunct="1">
              <a:buNone/>
              <a:tabLst>
                <a:tab pos="1430338" algn="l"/>
              </a:tabLst>
            </a:pPr>
            <a:r>
              <a:rPr lang="ja-JP" altLang="en-US" sz="3200" dirty="0">
                <a:latin typeface="メイリオ" panose="020B0604030504040204" pitchFamily="50" charset="-128"/>
                <a:ea typeface="メイリオ" panose="020B0604030504040204" pitchFamily="50" charset="-128"/>
              </a:rPr>
              <a:t>ＴＥＬ	○○－○○○○ － ○○○○</a:t>
            </a:r>
          </a:p>
          <a:p>
            <a:pPr eaLnBrk="1" hangingPunct="1">
              <a:buNone/>
              <a:tabLst>
                <a:tab pos="1430338" algn="l"/>
              </a:tabLst>
            </a:pPr>
            <a:r>
              <a:rPr lang="en-US" altLang="ja-JP" sz="3200" dirty="0">
                <a:latin typeface="メイリオ" panose="020B0604030504040204" pitchFamily="50" charset="-128"/>
                <a:ea typeface="メイリオ" panose="020B0604030504040204" pitchFamily="50" charset="-128"/>
              </a:rPr>
              <a:t>e-mail	○○○○</a:t>
            </a:r>
            <a:r>
              <a:rPr lang="ja-JP" altLang="en-US" sz="3200" dirty="0">
                <a:latin typeface="メイリオ" panose="020B0604030504040204" pitchFamily="50" charset="-128"/>
                <a:ea typeface="メイリオ" panose="020B0604030504040204" pitchFamily="50" charset="-128"/>
              </a:rPr>
              <a:t>＠○○</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ａｃ</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ｊｐ</a:t>
            </a:r>
          </a:p>
        </p:txBody>
      </p:sp>
      <p:sp>
        <p:nvSpPr>
          <p:cNvPr id="8" name="Text Box 6">
            <a:extLst>
              <a:ext uri="{FF2B5EF4-FFF2-40B4-BE49-F238E27FC236}">
                <a16:creationId xmlns:a16="http://schemas.microsoft.com/office/drawing/2014/main" id="{6DB1F59D-3BE8-4DC8-BBF4-93D5F471733C}"/>
              </a:ext>
            </a:extLst>
          </p:cNvPr>
          <p:cNvSpPr txBox="1">
            <a:spLocks noChangeArrowheads="1"/>
          </p:cNvSpPr>
          <p:nvPr/>
        </p:nvSpPr>
        <p:spPr bwMode="auto">
          <a:xfrm>
            <a:off x="2327505" y="2217964"/>
            <a:ext cx="9521595" cy="477612"/>
          </a:xfrm>
          <a:prstGeom prst="rect">
            <a:avLst/>
          </a:prstGeom>
          <a:solidFill>
            <a:srgbClr val="0000FF"/>
          </a:solidFill>
          <a:ln w="9525">
            <a:solidFill>
              <a:srgbClr val="000000"/>
            </a:solidFill>
            <a:miter lim="800000"/>
            <a:headEnd/>
            <a:tailEnd/>
          </a:ln>
        </p:spPr>
        <p:txBody>
          <a:bodyPr lIns="84748" tIns="10141" rIns="84748" bIns="10141" anchor="ctr"/>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20478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7414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946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151063"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6082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654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5226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798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lvl="1" algn="just" eaLnBrk="1" hangingPunct="1">
              <a:spcBef>
                <a:spcPct val="0"/>
              </a:spcBef>
              <a:buFontTx/>
              <a:buNone/>
            </a:pPr>
            <a:r>
              <a:rPr lang="en-US" altLang="ja-JP" sz="1600" dirty="0">
                <a:solidFill>
                  <a:schemeClr val="bg1"/>
                </a:solidFill>
                <a:latin typeface="メイリオ" panose="020B0604030504040204" pitchFamily="50" charset="-128"/>
                <a:ea typeface="メイリオ" panose="020B0604030504040204" pitchFamily="50" charset="-128"/>
              </a:rPr>
              <a:t>※</a:t>
            </a:r>
            <a:r>
              <a:rPr lang="ja-JP" altLang="en-US" sz="1600" dirty="0">
                <a:solidFill>
                  <a:schemeClr val="bg1"/>
                </a:solidFill>
                <a:latin typeface="メイリオ" panose="020B0604030504040204" pitchFamily="50" charset="-128"/>
                <a:ea typeface="メイリオ" panose="020B0604030504040204" pitchFamily="50" charset="-128"/>
              </a:rPr>
              <a:t>発表者個人の連絡先ではなく、ライセンスを担当する窓口部門の連絡先を記載してください。</a:t>
            </a:r>
            <a:endParaRPr lang="en-US" altLang="ja-JP" sz="1600" dirty="0">
              <a:solidFill>
                <a:schemeClr val="bg1"/>
              </a:solidFill>
              <a:latin typeface="メイリオ" panose="020B0604030504040204" pitchFamily="50" charset="-128"/>
              <a:ea typeface="メイリオ" panose="020B0604030504040204" pitchFamily="50" charset="-128"/>
            </a:endParaRPr>
          </a:p>
        </p:txBody>
      </p:sp>
      <p:sp>
        <p:nvSpPr>
          <p:cNvPr id="3" name="矢印: 右 2">
            <a:extLst>
              <a:ext uri="{FF2B5EF4-FFF2-40B4-BE49-F238E27FC236}">
                <a16:creationId xmlns:a16="http://schemas.microsoft.com/office/drawing/2014/main" id="{4A586298-0D17-2000-114D-E3EB7C251F69}"/>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4" name="図 3" descr="テキスト&#10;&#10;自動的に生成された説明">
            <a:extLst>
              <a:ext uri="{FF2B5EF4-FFF2-40B4-BE49-F238E27FC236}">
                <a16:creationId xmlns:a16="http://schemas.microsoft.com/office/drawing/2014/main" id="{B9D30D12-5712-E043-3294-1FF83726D8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47022645-18D3-4467-89A9-ACFA70A33879}"/>
              </a:ext>
            </a:extLst>
          </p:cNvPr>
          <p:cNvSpPr>
            <a:spLocks noGrp="1" noChangeArrowheads="1"/>
          </p:cNvSpPr>
          <p:nvPr>
            <p:ph type="body" idx="1"/>
          </p:nvPr>
        </p:nvSpPr>
        <p:spPr>
          <a:xfrm>
            <a:off x="1799319" y="2170426"/>
            <a:ext cx="10030097" cy="2930713"/>
          </a:xfrm>
          <a:extLst>
            <a:ext uri="{909E8E84-426E-40DD-AFC4-6F175D3DCCD1}">
              <a14:hiddenFill xmlns:a14="http://schemas.microsoft.com/office/drawing/2010/main">
                <a:solidFill>
                  <a:srgbClr val="0000FF"/>
                </a:solidFill>
              </a14:hiddenFill>
            </a:ext>
          </a:extLst>
        </p:spPr>
        <p:txBody>
          <a:bodyPr wrap="square">
            <a:spAutoFit/>
          </a:bodyPr>
          <a:lstStyle/>
          <a:p>
            <a:pPr>
              <a:buFont typeface="Wingdings" panose="05000000000000000000" pitchFamily="2" charset="2"/>
              <a:buChar char="ü"/>
            </a:pPr>
            <a:r>
              <a:rPr lang="ja-JP" altLang="ja-JP" sz="1800" dirty="0">
                <a:latin typeface="メイリオ" panose="020B0604030504040204" pitchFamily="50" charset="-128"/>
                <a:ea typeface="メイリオ" panose="020B0604030504040204" pitchFamily="50" charset="-128"/>
              </a:rPr>
              <a:t>スライド数は</a:t>
            </a:r>
            <a:r>
              <a:rPr lang="en-US" altLang="ja-JP" sz="1800" dirty="0">
                <a:latin typeface="メイリオ" panose="020B0604030504040204" pitchFamily="50" charset="-128"/>
                <a:ea typeface="メイリオ" panose="020B0604030504040204" pitchFamily="50" charset="-128"/>
              </a:rPr>
              <a:t>25</a:t>
            </a:r>
            <a:r>
              <a:rPr lang="ja-JP" altLang="ja-JP" sz="1800" dirty="0">
                <a:latin typeface="メイリオ" panose="020B0604030504040204" pitchFamily="50" charset="-128"/>
                <a:ea typeface="メイリオ" panose="020B0604030504040204" pitchFamily="50" charset="-128"/>
              </a:rPr>
              <a:t>ページ程度</a:t>
            </a:r>
            <a:r>
              <a:rPr lang="ja-JP" altLang="en-US" sz="1800" dirty="0">
                <a:latin typeface="メイリオ" panose="020B0604030504040204" pitchFamily="50" charset="-128"/>
                <a:ea typeface="メイリオ" panose="020B0604030504040204" pitchFamily="50" charset="-128"/>
              </a:rPr>
              <a:t>とし、発表時間が</a:t>
            </a:r>
            <a:r>
              <a:rPr lang="en-US" altLang="ja-JP" sz="1800" dirty="0">
                <a:latin typeface="メイリオ" panose="020B0604030504040204" pitchFamily="50" charset="-128"/>
                <a:ea typeface="メイリオ" panose="020B0604030504040204" pitchFamily="50" charset="-128"/>
              </a:rPr>
              <a:t>25</a:t>
            </a:r>
            <a:r>
              <a:rPr lang="ja-JP" altLang="en-US" sz="1800" dirty="0">
                <a:latin typeface="メイリオ" panose="020B0604030504040204" pitchFamily="50" charset="-128"/>
                <a:ea typeface="メイリオ" panose="020B0604030504040204" pitchFamily="50" charset="-128"/>
              </a:rPr>
              <a:t>分程度になるよう調整してください</a:t>
            </a:r>
            <a:r>
              <a:rPr lang="ja-JP" altLang="ja-JP" sz="1800" dirty="0">
                <a:latin typeface="メイリオ" panose="020B0604030504040204" pitchFamily="50" charset="-128"/>
                <a:ea typeface="メイリオ" panose="020B0604030504040204" pitchFamily="50" charset="-128"/>
              </a:rPr>
              <a:t>。</a:t>
            </a:r>
            <a:endParaRPr lang="en-US" altLang="ja-JP" sz="1800"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lang="ja-JP" altLang="en-US" sz="1800" dirty="0">
                <a:latin typeface="メイリオ" panose="020B0604030504040204" pitchFamily="50" charset="-128"/>
                <a:ea typeface="メイリオ" panose="020B0604030504040204" pitchFamily="50" charset="-128"/>
              </a:rPr>
              <a:t>何ができるようになったのか、どこが他の技術と違うのかを、明記ください。</a:t>
            </a:r>
            <a:endParaRPr lang="en-US" altLang="ja-JP" sz="1800"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lang="ja-JP" altLang="ja-JP" sz="1800" kern="100"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発表技術分野の専門家でなくとも理解できる分かりやすい表現</a:t>
            </a:r>
            <a:r>
              <a:rPr lang="ja-JP" altLang="en-US" sz="1800" kern="100"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で作成してください。</a:t>
            </a:r>
            <a:endParaRPr lang="en-US" altLang="ja-JP" sz="1800" kern="100"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endParaRPr>
          </a:p>
          <a:p>
            <a:pPr>
              <a:buFont typeface="Wingdings" panose="05000000000000000000" pitchFamily="2" charset="2"/>
              <a:buChar char="ü"/>
            </a:pPr>
            <a:r>
              <a:rPr lang="ja-JP" altLang="ja-JP" sz="1800" dirty="0">
                <a:latin typeface="メイリオ" panose="020B0604030504040204" pitchFamily="50" charset="-128"/>
                <a:ea typeface="メイリオ" panose="020B0604030504040204" pitchFamily="50" charset="-128"/>
              </a:rPr>
              <a:t>研究分野の概要や社会的位置づけを簡単にご紹介</a:t>
            </a:r>
            <a:r>
              <a:rPr lang="ja-JP" altLang="en-US" sz="1800" dirty="0">
                <a:latin typeface="メイリオ" panose="020B0604030504040204" pitchFamily="50" charset="-128"/>
                <a:ea typeface="メイリオ" panose="020B0604030504040204" pitchFamily="50" charset="-128"/>
              </a:rPr>
              <a:t>ください。</a:t>
            </a:r>
            <a:endParaRPr lang="en-US" altLang="ja-JP" sz="1800"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lang="ja-JP" altLang="en-US" sz="1800" dirty="0">
                <a:latin typeface="メイリオ" panose="020B0604030504040204" pitchFamily="50" charset="-128"/>
                <a:ea typeface="メイリオ" panose="020B0604030504040204" pitchFamily="50" charset="-128"/>
              </a:rPr>
              <a:t>実証データ、応用例や適用事例とその結果（実験結果、検証結果など）もご紹介ください。</a:t>
            </a:r>
            <a:endParaRPr lang="en-US" altLang="ja-JP" sz="1800"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lang="ja-JP" altLang="en-US" sz="1800" dirty="0">
                <a:latin typeface="メイリオ" panose="020B0604030504040204" pitchFamily="50" charset="-128"/>
                <a:ea typeface="メイリオ" panose="020B0604030504040204" pitchFamily="50" charset="-128"/>
              </a:rPr>
              <a:t>今後の方向性、どのような産学連携（ライセンス</a:t>
            </a:r>
            <a:r>
              <a:rPr lang="en-US" altLang="ja-JP" sz="1800" dirty="0">
                <a:latin typeface="メイリオ" panose="020B0604030504040204" pitchFamily="50" charset="-128"/>
                <a:ea typeface="メイリオ" panose="020B0604030504040204" pitchFamily="50" charset="-128"/>
              </a:rPr>
              <a:t>or</a:t>
            </a:r>
            <a:r>
              <a:rPr lang="ja-JP" altLang="en-US" sz="1800" dirty="0">
                <a:latin typeface="メイリオ" panose="020B0604030504040204" pitchFamily="50" charset="-128"/>
                <a:ea typeface="メイリオ" panose="020B0604030504040204" pitchFamily="50" charset="-128"/>
              </a:rPr>
              <a:t>共同研究など）を希望するかも記載いただくと、企業側も検討しやすくなります。</a:t>
            </a:r>
            <a:endParaRPr lang="en-US" altLang="ja-JP" sz="1800"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lang="en-US" altLang="ja-JP" sz="1800" dirty="0">
                <a:latin typeface="メイリオ" panose="020B0604030504040204" pitchFamily="50" charset="-128"/>
                <a:ea typeface="メイリオ" panose="020B0604030504040204" pitchFamily="50" charset="-128"/>
              </a:rPr>
              <a:t>Web</a:t>
            </a:r>
            <a:r>
              <a:rPr lang="ja-JP" altLang="en-US" sz="1800" dirty="0">
                <a:latin typeface="メイリオ" panose="020B0604030504040204" pitchFamily="50" charset="-128"/>
                <a:ea typeface="メイリオ" panose="020B0604030504040204" pitchFamily="50" charset="-128"/>
              </a:rPr>
              <a:t>に掲載する資料と当日の資料が異なってもかまいません。その際は、発表時に</a:t>
            </a:r>
            <a:r>
              <a:rPr lang="en-US" altLang="ja-JP" sz="1800" dirty="0">
                <a:latin typeface="メイリオ" panose="020B0604030504040204" pitchFamily="50" charset="-128"/>
                <a:ea typeface="メイリオ" panose="020B0604030504040204" pitchFamily="50" charset="-128"/>
              </a:rPr>
              <a:t>Web</a:t>
            </a:r>
            <a:r>
              <a:rPr lang="ja-JP" altLang="en-US" sz="1800" dirty="0">
                <a:latin typeface="メイリオ" panose="020B0604030504040204" pitchFamily="50" charset="-128"/>
                <a:ea typeface="メイリオ" panose="020B0604030504040204" pitchFamily="50" charset="-128"/>
              </a:rPr>
              <a:t>に掲載しないデータがある旨、一言ご説明ください。</a:t>
            </a:r>
            <a:endParaRPr lang="en-US" altLang="ja-JP" sz="1800" dirty="0">
              <a:latin typeface="メイリオ" panose="020B0604030504040204" pitchFamily="50" charset="-128"/>
              <a:ea typeface="メイリオ" panose="020B0604030504040204" pitchFamily="50" charset="-128"/>
            </a:endParaRPr>
          </a:p>
        </p:txBody>
      </p:sp>
      <p:sp>
        <p:nvSpPr>
          <p:cNvPr id="6147" name="Rectangle 7">
            <a:extLst>
              <a:ext uri="{FF2B5EF4-FFF2-40B4-BE49-F238E27FC236}">
                <a16:creationId xmlns:a16="http://schemas.microsoft.com/office/drawing/2014/main" id="{EFDD4DC0-B08E-4921-94F6-A263E5B698C7}"/>
              </a:ext>
            </a:extLst>
          </p:cNvPr>
          <p:cNvSpPr>
            <a:spLocks noChangeArrowheads="1"/>
          </p:cNvSpPr>
          <p:nvPr/>
        </p:nvSpPr>
        <p:spPr bwMode="auto">
          <a:xfrm>
            <a:off x="2146346" y="1321858"/>
            <a:ext cx="3434670" cy="615465"/>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nchor="ctr"/>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847725" indent="-32543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30333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82562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34632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8035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2607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7179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41751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2000" dirty="0">
                <a:solidFill>
                  <a:schemeClr val="bg1"/>
                </a:solidFill>
                <a:latin typeface="メイリオ" panose="020B0604030504040204" pitchFamily="50" charset="-128"/>
                <a:ea typeface="メイリオ" panose="020B0604030504040204" pitchFamily="50" charset="-128"/>
              </a:rPr>
              <a:t>作成にあたってのお願い</a:t>
            </a:r>
          </a:p>
        </p:txBody>
      </p:sp>
      <p:sp>
        <p:nvSpPr>
          <p:cNvPr id="8" name="矢印: 右 7">
            <a:extLst>
              <a:ext uri="{FF2B5EF4-FFF2-40B4-BE49-F238E27FC236}">
                <a16:creationId xmlns:a16="http://schemas.microsoft.com/office/drawing/2014/main" id="{8211A626-DC51-4954-8DBF-EDBE8A39820A}"/>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sp>
        <p:nvSpPr>
          <p:cNvPr id="13" name="テキスト ボックス 12">
            <a:extLst>
              <a:ext uri="{FF2B5EF4-FFF2-40B4-BE49-F238E27FC236}">
                <a16:creationId xmlns:a16="http://schemas.microsoft.com/office/drawing/2014/main" id="{A414161C-401F-4AAD-BA6F-D7581B444FB8}"/>
              </a:ext>
            </a:extLst>
          </p:cNvPr>
          <p:cNvSpPr txBox="1"/>
          <p:nvPr/>
        </p:nvSpPr>
        <p:spPr>
          <a:xfrm>
            <a:off x="1910932" y="5412562"/>
            <a:ext cx="9621087" cy="707886"/>
          </a:xfrm>
          <a:prstGeom prst="rect">
            <a:avLst/>
          </a:prstGeom>
          <a:noFill/>
        </p:spPr>
        <p:txBody>
          <a:bodyPr wrap="square">
            <a:spAutoFit/>
          </a:bodyPr>
          <a:lstStyle/>
          <a:p>
            <a:r>
              <a:rPr lang="ja-JP" altLang="en-US" sz="20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・発表資料</a:t>
            </a:r>
            <a:r>
              <a:rPr lang="en-US" altLang="ja-JP" sz="20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PDF</a:t>
            </a:r>
            <a:r>
              <a:rPr lang="ja-JP" altLang="en-US" sz="20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は発表当日に聴講申込者へ配信します。</a:t>
            </a:r>
            <a:endParaRPr lang="en-US" altLang="ja-JP" sz="20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endParaRPr>
          </a:p>
          <a:p>
            <a:r>
              <a:rPr lang="ja-JP" altLang="en-US" sz="20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・発表終了後、</a:t>
            </a:r>
            <a:r>
              <a:rPr lang="en-US" altLang="ja-JP" sz="20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3</a:t>
            </a:r>
            <a:r>
              <a:rPr lang="ja-JP" altLang="en-US" sz="20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ヶ月以降に新技術説明会</a:t>
            </a:r>
            <a:r>
              <a:rPr lang="en-US" altLang="ja-JP" sz="20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Web</a:t>
            </a:r>
            <a:r>
              <a:rPr lang="ja-JP" altLang="en-US" sz="20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サイトに全件掲載いたします。</a:t>
            </a:r>
            <a:endParaRPr lang="ja-JP" altLang="en-US" sz="2000" dirty="0">
              <a:solidFill>
                <a:srgbClr val="FF0000"/>
              </a:solidFill>
            </a:endParaRPr>
          </a:p>
        </p:txBody>
      </p:sp>
      <p:pic>
        <p:nvPicPr>
          <p:cNvPr id="3" name="図 2" descr="テキスト&#10;&#10;自動的に生成された説明">
            <a:extLst>
              <a:ext uri="{FF2B5EF4-FFF2-40B4-BE49-F238E27FC236}">
                <a16:creationId xmlns:a16="http://schemas.microsoft.com/office/drawing/2014/main" id="{EC6BD279-49B9-6835-C4A7-3F15953301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a:extLst>
              <a:ext uri="{FF2B5EF4-FFF2-40B4-BE49-F238E27FC236}">
                <a16:creationId xmlns:a16="http://schemas.microsoft.com/office/drawing/2014/main" id="{9AE8B3DA-87C8-47FC-A6B6-10E730F69A3F}"/>
              </a:ext>
            </a:extLst>
          </p:cNvPr>
          <p:cNvSpPr>
            <a:spLocks noChangeArrowheads="1"/>
          </p:cNvSpPr>
          <p:nvPr/>
        </p:nvSpPr>
        <p:spPr bwMode="auto">
          <a:xfrm>
            <a:off x="2137677" y="1630604"/>
            <a:ext cx="3112413" cy="615465"/>
          </a:xfrm>
          <a:prstGeom prst="rect">
            <a:avLst/>
          </a:prstGeom>
          <a:solidFill>
            <a:srgbClr val="00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nchor="ctr"/>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847725" indent="-32543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30333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82562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34632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8035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2607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7179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4175125"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eaLnBrk="1" hangingPunct="1">
              <a:buFontTx/>
              <a:buNone/>
            </a:pPr>
            <a:r>
              <a:rPr lang="ja-JP" altLang="en-US" sz="2000" dirty="0">
                <a:solidFill>
                  <a:schemeClr val="bg1"/>
                </a:solidFill>
                <a:latin typeface="メイリオ" panose="020B0604030504040204" pitchFamily="50" charset="-128"/>
                <a:ea typeface="メイリオ" panose="020B0604030504040204" pitchFamily="50" charset="-128"/>
              </a:rPr>
              <a:t>作成にあたって注意事項</a:t>
            </a:r>
          </a:p>
        </p:txBody>
      </p:sp>
      <p:sp>
        <p:nvSpPr>
          <p:cNvPr id="12" name="Rectangle 3">
            <a:extLst>
              <a:ext uri="{FF2B5EF4-FFF2-40B4-BE49-F238E27FC236}">
                <a16:creationId xmlns:a16="http://schemas.microsoft.com/office/drawing/2014/main" id="{87A10A18-0ED7-4F99-880C-DF4EED5912C6}"/>
              </a:ext>
            </a:extLst>
          </p:cNvPr>
          <p:cNvSpPr txBox="1">
            <a:spLocks noChangeArrowheads="1"/>
          </p:cNvSpPr>
          <p:nvPr/>
        </p:nvSpPr>
        <p:spPr bwMode="auto">
          <a:xfrm>
            <a:off x="1317855" y="2737658"/>
            <a:ext cx="11007496" cy="3854043"/>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306" tIns="52153" rIns="104306" bIns="52153" numCol="1" anchor="t" anchorCtr="0" compatLnSpc="1">
            <a:prstTxWarp prst="textNoShape">
              <a:avLst/>
            </a:prstTxWarp>
            <a:spAutoFit/>
          </a:bodyPr>
          <a:lstStyle>
            <a:lvl1pPr marL="390525" indent="-390525" algn="l" defTabSz="1042988" rtl="0" eaLnBrk="0" fontAlgn="base" hangingPunct="0">
              <a:spcBef>
                <a:spcPct val="20000"/>
              </a:spcBef>
              <a:spcAft>
                <a:spcPct val="0"/>
              </a:spcAft>
              <a:buChar char="•"/>
              <a:defRPr kumimoji="1" sz="2700">
                <a:solidFill>
                  <a:schemeClr val="tx1"/>
                </a:solidFill>
                <a:latin typeface="+mn-lt"/>
                <a:ea typeface="+mn-ea"/>
                <a:cs typeface="+mn-cs"/>
              </a:defRPr>
            </a:lvl1pPr>
            <a:lvl2pPr marL="847725" indent="-325438" algn="l" defTabSz="1042988" rtl="0" eaLnBrk="0" fontAlgn="base" hangingPunct="0">
              <a:spcBef>
                <a:spcPct val="20000"/>
              </a:spcBef>
              <a:spcAft>
                <a:spcPct val="0"/>
              </a:spcAft>
              <a:buChar char="–"/>
              <a:defRPr kumimoji="1" sz="2300">
                <a:solidFill>
                  <a:schemeClr val="tx1"/>
                </a:solidFill>
                <a:latin typeface="+mn-lt"/>
                <a:ea typeface="+mn-ea"/>
              </a:defRPr>
            </a:lvl2pPr>
            <a:lvl3pPr marL="1303338" indent="-260350" algn="l" defTabSz="1042988" rtl="0" eaLnBrk="0" fontAlgn="base" hangingPunct="0">
              <a:spcBef>
                <a:spcPct val="20000"/>
              </a:spcBef>
              <a:spcAft>
                <a:spcPct val="0"/>
              </a:spcAft>
              <a:buChar char="•"/>
              <a:defRPr kumimoji="1" sz="2100">
                <a:solidFill>
                  <a:schemeClr val="tx1"/>
                </a:solidFill>
                <a:latin typeface="+mn-lt"/>
                <a:ea typeface="+mn-ea"/>
              </a:defRPr>
            </a:lvl3pPr>
            <a:lvl4pPr marL="1825625" indent="-260350" algn="l" defTabSz="1042988" rtl="0" eaLnBrk="0" fontAlgn="base" hangingPunct="0">
              <a:spcBef>
                <a:spcPct val="20000"/>
              </a:spcBef>
              <a:spcAft>
                <a:spcPct val="0"/>
              </a:spcAft>
              <a:buChar char="–"/>
              <a:defRPr kumimoji="1">
                <a:solidFill>
                  <a:schemeClr val="tx1"/>
                </a:solidFill>
                <a:latin typeface="+mn-lt"/>
                <a:ea typeface="+mn-ea"/>
              </a:defRPr>
            </a:lvl4pPr>
            <a:lvl5pPr marL="2346325" indent="-260350" algn="l" defTabSz="1042988" rtl="0" eaLnBrk="0" fontAlgn="base" hangingPunct="0">
              <a:spcBef>
                <a:spcPct val="20000"/>
              </a:spcBef>
              <a:spcAft>
                <a:spcPct val="0"/>
              </a:spcAft>
              <a:buChar char="»"/>
              <a:defRPr kumimoji="1">
                <a:solidFill>
                  <a:schemeClr val="tx1"/>
                </a:solidFill>
                <a:latin typeface="+mn-lt"/>
                <a:ea typeface="+mn-ea"/>
              </a:defRPr>
            </a:lvl5pPr>
            <a:lvl6pPr marL="2803525" indent="-260350" algn="l" defTabSz="1042988" rtl="0" fontAlgn="base">
              <a:spcBef>
                <a:spcPct val="20000"/>
              </a:spcBef>
              <a:spcAft>
                <a:spcPct val="0"/>
              </a:spcAft>
              <a:buChar char="»"/>
              <a:defRPr kumimoji="1">
                <a:solidFill>
                  <a:schemeClr val="tx1"/>
                </a:solidFill>
                <a:latin typeface="+mn-lt"/>
                <a:ea typeface="+mn-ea"/>
              </a:defRPr>
            </a:lvl6pPr>
            <a:lvl7pPr marL="3260725" indent="-260350" algn="l" defTabSz="1042988" rtl="0" fontAlgn="base">
              <a:spcBef>
                <a:spcPct val="20000"/>
              </a:spcBef>
              <a:spcAft>
                <a:spcPct val="0"/>
              </a:spcAft>
              <a:buChar char="»"/>
              <a:defRPr kumimoji="1">
                <a:solidFill>
                  <a:schemeClr val="tx1"/>
                </a:solidFill>
                <a:latin typeface="+mn-lt"/>
                <a:ea typeface="+mn-ea"/>
              </a:defRPr>
            </a:lvl7pPr>
            <a:lvl8pPr marL="3717925" indent="-260350" algn="l" defTabSz="1042988" rtl="0" fontAlgn="base">
              <a:spcBef>
                <a:spcPct val="20000"/>
              </a:spcBef>
              <a:spcAft>
                <a:spcPct val="0"/>
              </a:spcAft>
              <a:buChar char="»"/>
              <a:defRPr kumimoji="1">
                <a:solidFill>
                  <a:schemeClr val="tx1"/>
                </a:solidFill>
                <a:latin typeface="+mn-lt"/>
                <a:ea typeface="+mn-ea"/>
              </a:defRPr>
            </a:lvl8pPr>
            <a:lvl9pPr marL="4175125" indent="-260350" algn="l" defTabSz="1042988" rtl="0" fontAlgn="base">
              <a:spcBef>
                <a:spcPct val="20000"/>
              </a:spcBef>
              <a:spcAft>
                <a:spcPct val="0"/>
              </a:spcAft>
              <a:buChar char="»"/>
              <a:defRPr kumimoji="1">
                <a:solidFill>
                  <a:schemeClr val="tx1"/>
                </a:solidFill>
                <a:latin typeface="+mn-lt"/>
                <a:ea typeface="+mn-ea"/>
              </a:defRPr>
            </a:lvl9pPr>
          </a:lstStyle>
          <a:p>
            <a:pPr>
              <a:buFont typeface="Wingdings" panose="05000000000000000000" pitchFamily="2" charset="2"/>
              <a:buChar char="ü"/>
            </a:pPr>
            <a:r>
              <a:rPr lang="ja-JP" altLang="en-US" sz="1800" dirty="0">
                <a:latin typeface="メイリオ" panose="020B0604030504040204" pitchFamily="50" charset="-128"/>
                <a:ea typeface="メイリオ" panose="020B0604030504040204" pitchFamily="50" charset="-128"/>
              </a:rPr>
              <a:t>使用言語は日本語とし</a:t>
            </a:r>
            <a:r>
              <a:rPr lang="ja-JP" altLang="ja-JP" sz="1800" dirty="0">
                <a:latin typeface="メイリオ" panose="020B0604030504040204" pitchFamily="50" charset="-128"/>
                <a:ea typeface="メイリオ" panose="020B0604030504040204" pitchFamily="50" charset="-128"/>
              </a:rPr>
              <a:t>図表等に</a:t>
            </a:r>
            <a:r>
              <a:rPr lang="ja-JP" altLang="en-US" sz="1800" dirty="0">
                <a:latin typeface="メイリオ" panose="020B0604030504040204" pitchFamily="50" charset="-128"/>
                <a:ea typeface="メイリオ" panose="020B0604030504040204" pitchFamily="50" charset="-128"/>
              </a:rPr>
              <a:t>ついて</a:t>
            </a:r>
            <a:r>
              <a:rPr lang="ja-JP" altLang="ja-JP" sz="1800" dirty="0">
                <a:latin typeface="メイリオ" panose="020B0604030504040204" pitchFamily="50" charset="-128"/>
                <a:ea typeface="メイリオ" panose="020B0604030504040204" pitchFamily="50" charset="-128"/>
              </a:rPr>
              <a:t>も</a:t>
            </a:r>
            <a:r>
              <a:rPr lang="ja-JP" altLang="en-US" sz="1800" dirty="0">
                <a:latin typeface="メイリオ" panose="020B0604030504040204" pitchFamily="50" charset="-128"/>
                <a:ea typeface="メイリオ" panose="020B0604030504040204" pitchFamily="50" charset="-128"/>
              </a:rPr>
              <a:t>なるべく</a:t>
            </a:r>
            <a:r>
              <a:rPr lang="ja-JP" altLang="ja-JP" sz="1800" dirty="0">
                <a:latin typeface="メイリオ" panose="020B0604030504040204" pitchFamily="50" charset="-128"/>
                <a:ea typeface="メイリオ" panose="020B0604030504040204" pitchFamily="50" charset="-128"/>
              </a:rPr>
              <a:t>日本語で作成</a:t>
            </a:r>
            <a:r>
              <a:rPr lang="ja-JP" altLang="en-US" sz="1800" dirty="0">
                <a:latin typeface="メイリオ" panose="020B0604030504040204" pitchFamily="50" charset="-128"/>
                <a:ea typeface="メイリオ" panose="020B0604030504040204" pitchFamily="50" charset="-128"/>
              </a:rPr>
              <a:t>してください</a:t>
            </a:r>
            <a:r>
              <a:rPr lang="ja-JP" altLang="ja-JP" sz="1800" dirty="0">
                <a:latin typeface="メイリオ" panose="020B0604030504040204" pitchFamily="50" charset="-128"/>
                <a:ea typeface="メイリオ" panose="020B0604030504040204" pitchFamily="50" charset="-128"/>
              </a:rPr>
              <a:t>。</a:t>
            </a:r>
            <a:endParaRPr lang="en-US" altLang="ja-JP" sz="1800"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lang="ja-JP" altLang="en-US" sz="1800" i="1" u="sng" dirty="0">
                <a:latin typeface="メイリオ" panose="020B0604030504040204" pitchFamily="50" charset="-128"/>
                <a:ea typeface="メイリオ" panose="020B0604030504040204" pitchFamily="50" charset="-128"/>
              </a:rPr>
              <a:t>未公開技術の発表については、資料に掲載する内容を十分に確認してください。</a:t>
            </a:r>
            <a:endParaRPr lang="en-US" altLang="ja-JP" sz="1800" i="1" u="sng"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lang="ja-JP" altLang="en-US" sz="1800" i="1" u="sng" dirty="0">
                <a:latin typeface="メイリオ" panose="020B0604030504040204" pitchFamily="50" charset="-128"/>
                <a:ea typeface="メイリオ" panose="020B0604030504040204" pitchFamily="50" charset="-128"/>
              </a:rPr>
              <a:t>資料の作成は公開可能な範囲で作成してください。</a:t>
            </a:r>
            <a:endParaRPr lang="ja-JP" altLang="ja-JP" sz="1800" dirty="0">
              <a:latin typeface="メイリオ" panose="020B0604030504040204" pitchFamily="50" charset="-128"/>
              <a:ea typeface="メイリオ" panose="020B0604030504040204" pitchFamily="50" charset="-128"/>
            </a:endParaRPr>
          </a:p>
          <a:p>
            <a:pPr>
              <a:buFont typeface="Wingdings" panose="05000000000000000000" pitchFamily="2" charset="2"/>
              <a:buChar char="ü"/>
            </a:pPr>
            <a:r>
              <a:rPr lang="ja-JP" altLang="en-US" sz="24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インターネットから取得した画像・映像、論文・書籍・新聞の切り抜き、</a:t>
            </a:r>
            <a:r>
              <a:rPr lang="en-US" altLang="ja-JP" sz="24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Web</a:t>
            </a:r>
            <a:r>
              <a:rPr lang="ja-JP" altLang="en-US" sz="24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サイトのキャプチャ等は、無断使用しないでください。</a:t>
            </a:r>
            <a:r>
              <a:rPr lang="ja-JP" altLang="en-US" sz="2400" b="1" u="sng" kern="100" dirty="0">
                <a:solidFill>
                  <a:srgbClr val="0000FF"/>
                </a:solidFill>
                <a:latin typeface="メイリオ" panose="020B0604030504040204" pitchFamily="50" charset="-128"/>
                <a:ea typeface="メイリオ" panose="020B0604030504040204" pitchFamily="50" charset="-128"/>
                <a:cs typeface="Times New Roman" panose="02020603050405020304" pitchFamily="18" charset="0"/>
              </a:rPr>
              <a:t>必要な使用許諾を受けてから使用してください。</a:t>
            </a:r>
            <a:endParaRPr lang="en-US" altLang="ja-JP" sz="2400" b="1" u="sng" kern="100" dirty="0">
              <a:solidFill>
                <a:srgbClr val="0000FF"/>
              </a:solidFill>
              <a:latin typeface="メイリオ" panose="020B0604030504040204" pitchFamily="50" charset="-128"/>
              <a:ea typeface="メイリオ" panose="020B0604030504040204" pitchFamily="50" charset="-128"/>
              <a:cs typeface="Times New Roman" panose="02020603050405020304" pitchFamily="18" charset="0"/>
            </a:endParaRPr>
          </a:p>
          <a:p>
            <a:pPr>
              <a:buFont typeface="Wingdings" panose="05000000000000000000" pitchFamily="2" charset="2"/>
              <a:buChar char="ü"/>
            </a:pPr>
            <a:r>
              <a:rPr lang="ja-JP" altLang="en-US" sz="24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生成</a:t>
            </a:r>
            <a:r>
              <a:rPr lang="en-US" altLang="ja-JP" sz="24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AI</a:t>
            </a:r>
            <a:r>
              <a:rPr lang="ja-JP" altLang="en-US" sz="24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で作成した画像等は、著作権に関し法的な問題が発生する可能性がありますので</a:t>
            </a:r>
            <a:r>
              <a:rPr lang="ja-JP" altLang="en-US" sz="2400" b="1" u="sng" kern="100" dirty="0">
                <a:solidFill>
                  <a:srgbClr val="0000FF"/>
                </a:solidFill>
                <a:latin typeface="メイリオ" panose="020B0604030504040204" pitchFamily="50" charset="-128"/>
                <a:ea typeface="メイリオ" panose="020B0604030504040204" pitchFamily="50" charset="-128"/>
                <a:cs typeface="Times New Roman" panose="02020603050405020304" pitchFamily="18" charset="0"/>
              </a:rPr>
              <a:t>必要不可欠な場合を除き使用しないことをおすすめします。</a:t>
            </a:r>
            <a:r>
              <a:rPr lang="ja-JP" altLang="en-US" sz="24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rPr>
              <a:t>使用する場合は、著作権に関する十分な確認を行い使用してください。</a:t>
            </a:r>
            <a:endParaRPr lang="en-US" altLang="ja-JP" sz="2400" kern="100" dirty="0">
              <a:solidFill>
                <a:srgbClr val="FF0000"/>
              </a:solidFill>
              <a:latin typeface="メイリオ" panose="020B0604030504040204" pitchFamily="50" charset="-128"/>
              <a:ea typeface="メイリオ" panose="020B0604030504040204" pitchFamily="50" charset="-128"/>
              <a:cs typeface="Times New Roman" panose="02020603050405020304" pitchFamily="18" charset="0"/>
            </a:endParaRPr>
          </a:p>
          <a:p>
            <a:pPr marL="0" indent="0">
              <a:buNone/>
            </a:pPr>
            <a:endParaRPr lang="en-US" altLang="ja-JP" sz="2400" b="1" u="sng" kern="100" dirty="0">
              <a:solidFill>
                <a:srgbClr val="0000FF"/>
              </a:solidFill>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4" name="矢印: 右 3">
            <a:extLst>
              <a:ext uri="{FF2B5EF4-FFF2-40B4-BE49-F238E27FC236}">
                <a16:creationId xmlns:a16="http://schemas.microsoft.com/office/drawing/2014/main" id="{F1C37FC1-8B6F-8C51-5BE9-78E5986BD85C}"/>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5" name="図 4" descr="テキスト&#10;&#10;自動的に生成された説明">
            <a:extLst>
              <a:ext uri="{FF2B5EF4-FFF2-40B4-BE49-F238E27FC236}">
                <a16:creationId xmlns:a16="http://schemas.microsoft.com/office/drawing/2014/main" id="{D2F161FF-6F22-7F73-0BF5-3159F67CBC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extLst>
      <p:ext uri="{BB962C8B-B14F-4D97-AF65-F5344CB8AC3E}">
        <p14:creationId xmlns:p14="http://schemas.microsoft.com/office/powerpoint/2010/main" val="4471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22E36879-F908-45DB-A1FC-114851DC26FB}"/>
              </a:ext>
            </a:extLst>
          </p:cNvPr>
          <p:cNvSpPr>
            <a:spLocks noGrp="1" noChangeArrowheads="1"/>
          </p:cNvSpPr>
          <p:nvPr>
            <p:ph type="title"/>
          </p:nvPr>
        </p:nvSpPr>
        <p:spPr>
          <a:xfrm>
            <a:off x="1374775" y="1051854"/>
            <a:ext cx="10693400" cy="1143000"/>
          </a:xfrm>
        </p:spPr>
        <p:txBody>
          <a:bodyPr/>
          <a:lstStyle/>
          <a:p>
            <a:pPr eaLnBrk="1" hangingPunct="1"/>
            <a:r>
              <a:rPr lang="ja-JP" altLang="en-US" sz="4600" dirty="0">
                <a:solidFill>
                  <a:srgbClr val="993300"/>
                </a:solidFill>
              </a:rPr>
              <a:t>従来技術とその問題点</a:t>
            </a:r>
          </a:p>
        </p:txBody>
      </p:sp>
      <p:sp>
        <p:nvSpPr>
          <p:cNvPr id="7171" name="Rectangle 3">
            <a:extLst>
              <a:ext uri="{FF2B5EF4-FFF2-40B4-BE49-F238E27FC236}">
                <a16:creationId xmlns:a16="http://schemas.microsoft.com/office/drawing/2014/main" id="{21B517C8-BF9E-4690-BAF2-7FC0BCBCCF91}"/>
              </a:ext>
            </a:extLst>
          </p:cNvPr>
          <p:cNvSpPr>
            <a:spLocks noGrp="1" noChangeArrowheads="1"/>
          </p:cNvSpPr>
          <p:nvPr>
            <p:ph type="body" idx="1"/>
          </p:nvPr>
        </p:nvSpPr>
        <p:spPr>
          <a:xfrm>
            <a:off x="1114426" y="2892290"/>
            <a:ext cx="12011024" cy="4948237"/>
          </a:xfrm>
        </p:spPr>
        <p:txBody>
          <a:bodyPr/>
          <a:lstStyle/>
          <a:p>
            <a:pPr marL="0" indent="20638" eaLnBrk="1" hangingPunct="1">
              <a:buNone/>
            </a:pPr>
            <a:r>
              <a:rPr lang="ja-JP" altLang="en-US" sz="3600" dirty="0">
                <a:latin typeface="メイリオ" panose="020B0604030504040204" pitchFamily="50" charset="-128"/>
                <a:ea typeface="メイリオ" panose="020B0604030504040204" pitchFamily="50" charset="-128"/>
              </a:rPr>
              <a:t>既に実用化されているものには、○○による○○法等があるが、</a:t>
            </a:r>
          </a:p>
          <a:p>
            <a:pPr marL="0" indent="20638" eaLnBrk="1" hangingPunct="1">
              <a:buNone/>
            </a:pPr>
            <a:r>
              <a:rPr lang="ja-JP" altLang="en-US" sz="3600" dirty="0">
                <a:latin typeface="メイリオ" panose="020B0604030504040204" pitchFamily="50" charset="-128"/>
                <a:ea typeface="メイリオ" panose="020B0604030504040204" pitchFamily="50" charset="-128"/>
              </a:rPr>
              <a:t>　　○○に起因する○○が発生</a:t>
            </a:r>
          </a:p>
          <a:p>
            <a:pPr marL="0" indent="20638" eaLnBrk="1" hangingPunct="1">
              <a:buNone/>
            </a:pPr>
            <a:r>
              <a:rPr lang="ja-JP" altLang="en-US" sz="3600" dirty="0">
                <a:latin typeface="メイリオ" panose="020B0604030504040204" pitchFamily="50" charset="-128"/>
                <a:ea typeface="メイリオ" panose="020B0604030504040204" pitchFamily="50" charset="-128"/>
              </a:rPr>
              <a:t>　　○○の上昇により○○の効果が低下</a:t>
            </a:r>
          </a:p>
          <a:p>
            <a:pPr marL="0" indent="20638" eaLnBrk="1" hangingPunct="1">
              <a:buNone/>
            </a:pPr>
            <a:r>
              <a:rPr lang="ja-JP" altLang="en-US" sz="3600" dirty="0">
                <a:latin typeface="メイリオ" panose="020B0604030504040204" pitchFamily="50" charset="-128"/>
                <a:ea typeface="メイリオ" panose="020B0604030504040204" pitchFamily="50" charset="-128"/>
              </a:rPr>
              <a:t>等の問題があり、広く利用されるまでには至っていない。</a:t>
            </a:r>
          </a:p>
        </p:txBody>
      </p:sp>
      <p:sp>
        <p:nvSpPr>
          <p:cNvPr id="3" name="矢印: 右 2">
            <a:extLst>
              <a:ext uri="{FF2B5EF4-FFF2-40B4-BE49-F238E27FC236}">
                <a16:creationId xmlns:a16="http://schemas.microsoft.com/office/drawing/2014/main" id="{DDF73284-8AE2-B91D-47BB-FDB931F32E6B}"/>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4" name="図 3" descr="テキスト&#10;&#10;自動的に生成された説明">
            <a:extLst>
              <a:ext uri="{FF2B5EF4-FFF2-40B4-BE49-F238E27FC236}">
                <a16:creationId xmlns:a16="http://schemas.microsoft.com/office/drawing/2014/main" id="{15830964-6CF7-810B-7969-5BA4E49BCB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CF1DD9AB-775F-42EF-968E-C6F83B5E8DB8}"/>
              </a:ext>
            </a:extLst>
          </p:cNvPr>
          <p:cNvSpPr>
            <a:spLocks noGrp="1" noChangeArrowheads="1"/>
          </p:cNvSpPr>
          <p:nvPr>
            <p:ph type="title"/>
          </p:nvPr>
        </p:nvSpPr>
        <p:spPr>
          <a:xfrm>
            <a:off x="1450975" y="745206"/>
            <a:ext cx="10693400" cy="1143000"/>
          </a:xfrm>
        </p:spPr>
        <p:txBody>
          <a:bodyPr/>
          <a:lstStyle/>
          <a:p>
            <a:pPr eaLnBrk="1" hangingPunct="1"/>
            <a:r>
              <a:rPr lang="ja-JP" altLang="en-US" sz="4600" dirty="0">
                <a:solidFill>
                  <a:srgbClr val="993300"/>
                </a:solidFill>
              </a:rPr>
              <a:t>新技術の特徴・従来技術との比較</a:t>
            </a:r>
          </a:p>
        </p:txBody>
      </p:sp>
      <p:sp>
        <p:nvSpPr>
          <p:cNvPr id="8195" name="Rectangle 3">
            <a:extLst>
              <a:ext uri="{FF2B5EF4-FFF2-40B4-BE49-F238E27FC236}">
                <a16:creationId xmlns:a16="http://schemas.microsoft.com/office/drawing/2014/main" id="{E193EA4B-5834-4B9B-BC78-1062D31A075B}"/>
              </a:ext>
            </a:extLst>
          </p:cNvPr>
          <p:cNvSpPr>
            <a:spLocks noGrp="1" noChangeArrowheads="1"/>
          </p:cNvSpPr>
          <p:nvPr>
            <p:ph type="body" idx="1"/>
          </p:nvPr>
        </p:nvSpPr>
        <p:spPr>
          <a:xfrm>
            <a:off x="1077913" y="3259368"/>
            <a:ext cx="11591924" cy="4296453"/>
          </a:xfrm>
        </p:spPr>
        <p:txBody>
          <a:bodyPr/>
          <a:lstStyle/>
          <a:p>
            <a:pPr eaLnBrk="1" hangingPunct="1"/>
            <a:r>
              <a:rPr lang="ja-JP" altLang="en-US" sz="3200" dirty="0">
                <a:latin typeface="メイリオ" panose="020B0604030504040204" pitchFamily="50" charset="-128"/>
                <a:ea typeface="メイリオ" panose="020B0604030504040204" pitchFamily="50" charset="-128"/>
              </a:rPr>
              <a:t>従来技術の問題点であった、○○を改良することに成功した。</a:t>
            </a:r>
          </a:p>
          <a:p>
            <a:pPr eaLnBrk="1" hangingPunct="1"/>
            <a:r>
              <a:rPr lang="ja-JP" altLang="en-US" sz="3200" dirty="0">
                <a:latin typeface="メイリオ" panose="020B0604030504040204" pitchFamily="50" charset="-128"/>
                <a:ea typeface="メイリオ" panose="020B0604030504040204" pitchFamily="50" charset="-128"/>
              </a:rPr>
              <a:t>従来は○○の点で○○の使用に限られていたが、○○まで性能が向上できたため、○○することが可能となった。</a:t>
            </a:r>
          </a:p>
          <a:p>
            <a:pPr eaLnBrk="1" hangingPunct="1"/>
            <a:r>
              <a:rPr lang="ja-JP" altLang="en-US" sz="3200" dirty="0">
                <a:latin typeface="メイリオ" panose="020B0604030504040204" pitchFamily="50" charset="-128"/>
                <a:ea typeface="メイリオ" panose="020B0604030504040204" pitchFamily="50" charset="-128"/>
              </a:rPr>
              <a:t>本技術の適用により、○○が○○できるため、○○コストが</a:t>
            </a:r>
            <a:r>
              <a:rPr lang="en-US" altLang="ja-JP" sz="3200" dirty="0">
                <a:latin typeface="メイリオ" panose="020B0604030504040204" pitchFamily="50" charset="-128"/>
                <a:ea typeface="メイリオ" panose="020B0604030504040204" pitchFamily="50" charset="-128"/>
              </a:rPr>
              <a:t>1/2</a:t>
            </a:r>
            <a:r>
              <a:rPr lang="ja-JP" altLang="en-US" sz="3200" dirty="0">
                <a:latin typeface="メイリオ" panose="020B0604030504040204" pitchFamily="50" charset="-128"/>
                <a:ea typeface="メイリオ" panose="020B0604030504040204" pitchFamily="50" charset="-128"/>
              </a:rPr>
              <a:t>～</a:t>
            </a:r>
            <a:r>
              <a:rPr lang="en-US" altLang="ja-JP" sz="3200" dirty="0">
                <a:latin typeface="メイリオ" panose="020B0604030504040204" pitchFamily="50" charset="-128"/>
                <a:ea typeface="メイリオ" panose="020B0604030504040204" pitchFamily="50" charset="-128"/>
              </a:rPr>
              <a:t>1/3</a:t>
            </a:r>
            <a:r>
              <a:rPr lang="ja-JP" altLang="en-US" sz="3200" dirty="0">
                <a:latin typeface="メイリオ" panose="020B0604030504040204" pitchFamily="50" charset="-128"/>
                <a:ea typeface="メイリオ" panose="020B0604030504040204" pitchFamily="50" charset="-128"/>
              </a:rPr>
              <a:t>程度まで削減されることが期待される。</a:t>
            </a:r>
          </a:p>
        </p:txBody>
      </p:sp>
      <p:sp>
        <p:nvSpPr>
          <p:cNvPr id="3" name="Text Box 5">
            <a:extLst>
              <a:ext uri="{FF2B5EF4-FFF2-40B4-BE49-F238E27FC236}">
                <a16:creationId xmlns:a16="http://schemas.microsoft.com/office/drawing/2014/main" id="{6E8B6476-56AD-A112-F8B1-691A9E17FD37}"/>
              </a:ext>
            </a:extLst>
          </p:cNvPr>
          <p:cNvSpPr txBox="1">
            <a:spLocks noChangeArrowheads="1"/>
          </p:cNvSpPr>
          <p:nvPr/>
        </p:nvSpPr>
        <p:spPr bwMode="auto">
          <a:xfrm>
            <a:off x="2552700" y="2078471"/>
            <a:ext cx="8337550" cy="824365"/>
          </a:xfrm>
          <a:prstGeom prst="rect">
            <a:avLst/>
          </a:prstGeom>
          <a:solidFill>
            <a:srgbClr val="0000FF"/>
          </a:solidFill>
          <a:ln w="9525">
            <a:solidFill>
              <a:srgbClr val="000000"/>
            </a:solidFill>
            <a:miter lim="800000"/>
            <a:headEnd/>
            <a:tailEnd/>
          </a:ln>
        </p:spPr>
        <p:txBody>
          <a:bodyPr lIns="84748" tIns="10141" rIns="84748" bIns="10141" anchor="ctr"/>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20478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7414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946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151063"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6082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654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5226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798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lvl="1" algn="just" eaLnBrk="1" hangingPunct="1">
              <a:spcBef>
                <a:spcPct val="0"/>
              </a:spcBef>
              <a:buFontTx/>
              <a:buNone/>
            </a:pPr>
            <a:r>
              <a:rPr lang="ja-JP" altLang="en-US" sz="2000" dirty="0">
                <a:solidFill>
                  <a:schemeClr val="bg1"/>
                </a:solidFill>
                <a:latin typeface="メイリオ" panose="020B0604030504040204" pitchFamily="50" charset="-128"/>
                <a:ea typeface="メイリオ" panose="020B0604030504040204" pitchFamily="50" charset="-128"/>
              </a:rPr>
              <a:t>企業が一番注目する項目です。</a:t>
            </a:r>
            <a:endParaRPr lang="en-US" altLang="ja-JP" sz="2000" dirty="0">
              <a:solidFill>
                <a:schemeClr val="bg1"/>
              </a:solidFill>
              <a:latin typeface="メイリオ" panose="020B0604030504040204" pitchFamily="50" charset="-128"/>
              <a:ea typeface="メイリオ" panose="020B0604030504040204" pitchFamily="50" charset="-128"/>
            </a:endParaRPr>
          </a:p>
          <a:p>
            <a:pPr lvl="1" algn="just" eaLnBrk="1" hangingPunct="1">
              <a:spcBef>
                <a:spcPct val="0"/>
              </a:spcBef>
              <a:buFontTx/>
              <a:buNone/>
            </a:pPr>
            <a:r>
              <a:rPr lang="ja-JP" altLang="en-US" sz="2000" dirty="0">
                <a:solidFill>
                  <a:schemeClr val="bg1"/>
                </a:solidFill>
                <a:latin typeface="メイリオ" panose="020B0604030504040204" pitchFamily="50" charset="-128"/>
                <a:ea typeface="メイリオ" panose="020B0604030504040204" pitchFamily="50" charset="-128"/>
              </a:rPr>
              <a:t>発表する技術と従来技術の差異を明確に記載してください。</a:t>
            </a:r>
          </a:p>
        </p:txBody>
      </p:sp>
      <p:sp>
        <p:nvSpPr>
          <p:cNvPr id="4" name="矢印: 右 3">
            <a:extLst>
              <a:ext uri="{FF2B5EF4-FFF2-40B4-BE49-F238E27FC236}">
                <a16:creationId xmlns:a16="http://schemas.microsoft.com/office/drawing/2014/main" id="{375A4012-FDCE-8124-9BA6-09DD90E130AE}"/>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5" name="図 4" descr="テキスト&#10;&#10;自動的に生成された説明">
            <a:extLst>
              <a:ext uri="{FF2B5EF4-FFF2-40B4-BE49-F238E27FC236}">
                <a16:creationId xmlns:a16="http://schemas.microsoft.com/office/drawing/2014/main" id="{080FD490-FAF4-5A36-7A8B-92CB861EF9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072628B6-C027-4020-9747-0D83BFC8C290}"/>
              </a:ext>
            </a:extLst>
          </p:cNvPr>
          <p:cNvSpPr>
            <a:spLocks noGrp="1" noChangeArrowheads="1"/>
          </p:cNvSpPr>
          <p:nvPr>
            <p:ph type="title"/>
          </p:nvPr>
        </p:nvSpPr>
        <p:spPr>
          <a:xfrm>
            <a:off x="1374775" y="832067"/>
            <a:ext cx="10693400" cy="1143000"/>
          </a:xfrm>
        </p:spPr>
        <p:txBody>
          <a:bodyPr/>
          <a:lstStyle/>
          <a:p>
            <a:pPr eaLnBrk="1" hangingPunct="1"/>
            <a:r>
              <a:rPr lang="ja-JP" altLang="en-US" sz="4600">
                <a:solidFill>
                  <a:srgbClr val="993300"/>
                </a:solidFill>
              </a:rPr>
              <a:t>想定される用途</a:t>
            </a:r>
          </a:p>
        </p:txBody>
      </p:sp>
      <p:sp>
        <p:nvSpPr>
          <p:cNvPr id="9219" name="Rectangle 3">
            <a:extLst>
              <a:ext uri="{FF2B5EF4-FFF2-40B4-BE49-F238E27FC236}">
                <a16:creationId xmlns:a16="http://schemas.microsoft.com/office/drawing/2014/main" id="{996E7A35-A1E6-41D0-9ACE-03A0B026C369}"/>
              </a:ext>
            </a:extLst>
          </p:cNvPr>
          <p:cNvSpPr>
            <a:spLocks noGrp="1" noChangeArrowheads="1"/>
          </p:cNvSpPr>
          <p:nvPr>
            <p:ph type="body" idx="1"/>
          </p:nvPr>
        </p:nvSpPr>
        <p:spPr>
          <a:xfrm>
            <a:off x="890428" y="1987984"/>
            <a:ext cx="11662093" cy="4948237"/>
          </a:xfrm>
        </p:spPr>
        <p:txBody>
          <a:bodyPr/>
          <a:lstStyle/>
          <a:p>
            <a:pPr eaLnBrk="1" hangingPunct="1"/>
            <a:r>
              <a:rPr lang="ja-JP" altLang="en-US" sz="3600" dirty="0">
                <a:latin typeface="メイリオ" panose="020B0604030504040204" pitchFamily="50" charset="-128"/>
                <a:ea typeface="メイリオ" panose="020B0604030504040204" pitchFamily="50" charset="-128"/>
              </a:rPr>
              <a:t>本技術の特徴を生かすためには、○○製造に適用することで○○のメリットが大きいと考えられる。</a:t>
            </a:r>
          </a:p>
          <a:p>
            <a:pPr eaLnBrk="1" hangingPunct="1"/>
            <a:r>
              <a:rPr lang="ja-JP" altLang="en-US" sz="3600" dirty="0">
                <a:latin typeface="メイリオ" panose="020B0604030504040204" pitchFamily="50" charset="-128"/>
                <a:ea typeface="メイリオ" panose="020B0604030504040204" pitchFamily="50" charset="-128"/>
              </a:rPr>
              <a:t>上記以外に、△△の効果が得られることも期待される。</a:t>
            </a:r>
          </a:p>
          <a:p>
            <a:pPr eaLnBrk="1" hangingPunct="1"/>
            <a:r>
              <a:rPr lang="ja-JP" altLang="en-US" sz="3600" dirty="0">
                <a:latin typeface="メイリオ" panose="020B0604030504040204" pitchFamily="50" charset="-128"/>
                <a:ea typeface="メイリオ" panose="020B0604030504040204" pitchFamily="50" charset="-128"/>
              </a:rPr>
              <a:t>また、達成された○○に着目すると、○○や△△といった分野や用途に展開することも可能と思われる。</a:t>
            </a:r>
          </a:p>
        </p:txBody>
      </p:sp>
      <p:sp>
        <p:nvSpPr>
          <p:cNvPr id="3" name="矢印: 右 2">
            <a:extLst>
              <a:ext uri="{FF2B5EF4-FFF2-40B4-BE49-F238E27FC236}">
                <a16:creationId xmlns:a16="http://schemas.microsoft.com/office/drawing/2014/main" id="{6D364005-0B98-685F-A502-5F6F4ADE5569}"/>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4" name="図 3" descr="テキスト&#10;&#10;自動的に生成された説明">
            <a:extLst>
              <a:ext uri="{FF2B5EF4-FFF2-40B4-BE49-F238E27FC236}">
                <a16:creationId xmlns:a16="http://schemas.microsoft.com/office/drawing/2014/main" id="{271BE4ED-91D1-1CD7-462D-C6EE3D9FA4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ADF2FCC5-C3A5-4861-8320-6DDDA044CFDA}"/>
              </a:ext>
            </a:extLst>
          </p:cNvPr>
          <p:cNvSpPr>
            <a:spLocks noGrp="1" noChangeArrowheads="1"/>
          </p:cNvSpPr>
          <p:nvPr>
            <p:ph type="title"/>
          </p:nvPr>
        </p:nvSpPr>
        <p:spPr>
          <a:xfrm>
            <a:off x="1909764" y="957253"/>
            <a:ext cx="9623425" cy="1143000"/>
          </a:xfrm>
        </p:spPr>
        <p:txBody>
          <a:bodyPr/>
          <a:lstStyle/>
          <a:p>
            <a:pPr eaLnBrk="1" hangingPunct="1"/>
            <a:r>
              <a:rPr lang="ja-JP" altLang="en-US" sz="4600">
                <a:solidFill>
                  <a:srgbClr val="993300"/>
                </a:solidFill>
              </a:rPr>
              <a:t>実用化に向けた課題</a:t>
            </a:r>
          </a:p>
        </p:txBody>
      </p:sp>
      <p:sp>
        <p:nvSpPr>
          <p:cNvPr id="10243" name="Rectangle 3">
            <a:extLst>
              <a:ext uri="{FF2B5EF4-FFF2-40B4-BE49-F238E27FC236}">
                <a16:creationId xmlns:a16="http://schemas.microsoft.com/office/drawing/2014/main" id="{C8BE1FFE-0DB5-4A0F-AFD0-ABB0A97161A2}"/>
              </a:ext>
            </a:extLst>
          </p:cNvPr>
          <p:cNvSpPr>
            <a:spLocks noGrp="1" noChangeArrowheads="1"/>
          </p:cNvSpPr>
          <p:nvPr>
            <p:ph type="body" idx="1"/>
          </p:nvPr>
        </p:nvSpPr>
        <p:spPr>
          <a:xfrm>
            <a:off x="940754" y="2719378"/>
            <a:ext cx="11889421" cy="5159375"/>
          </a:xfrm>
        </p:spPr>
        <p:txBody>
          <a:bodyPr/>
          <a:lstStyle/>
          <a:p>
            <a:pPr eaLnBrk="1" hangingPunct="1"/>
            <a:r>
              <a:rPr lang="ja-JP" altLang="en-US" sz="3600" dirty="0">
                <a:latin typeface="メイリオ" panose="020B0604030504040204" pitchFamily="50" charset="-128"/>
                <a:ea typeface="メイリオ" panose="020B0604030504040204" pitchFamily="50" charset="-128"/>
              </a:rPr>
              <a:t>現在、○○について○○が可能なところまで開発済み。しかし、○○の点が未解決である。</a:t>
            </a:r>
          </a:p>
          <a:p>
            <a:pPr eaLnBrk="1" hangingPunct="1"/>
            <a:r>
              <a:rPr lang="ja-JP" altLang="en-US" sz="3600" dirty="0">
                <a:latin typeface="メイリオ" panose="020B0604030504040204" pitchFamily="50" charset="-128"/>
                <a:ea typeface="メイリオ" panose="020B0604030504040204" pitchFamily="50" charset="-128"/>
              </a:rPr>
              <a:t>今後、○○について実験データを取得し、○○に適用していく場合の条件設定を行っていく。</a:t>
            </a:r>
          </a:p>
          <a:p>
            <a:pPr eaLnBrk="1" hangingPunct="1"/>
            <a:r>
              <a:rPr lang="ja-JP" altLang="en-US" sz="3600" dirty="0">
                <a:latin typeface="メイリオ" panose="020B0604030504040204" pitchFamily="50" charset="-128"/>
                <a:ea typeface="メイリオ" panose="020B0604030504040204" pitchFamily="50" charset="-128"/>
              </a:rPr>
              <a:t>実用化に向けて、○○の精度を○○まで向上できるよう技術を確立する必要もあり。</a:t>
            </a:r>
          </a:p>
        </p:txBody>
      </p:sp>
      <p:sp>
        <p:nvSpPr>
          <p:cNvPr id="3" name="矢印: 右 2">
            <a:extLst>
              <a:ext uri="{FF2B5EF4-FFF2-40B4-BE49-F238E27FC236}">
                <a16:creationId xmlns:a16="http://schemas.microsoft.com/office/drawing/2014/main" id="{B4F32A48-FA9D-8464-CE95-859DEE851532}"/>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4" name="図 3" descr="テキスト&#10;&#10;自動的に生成された説明">
            <a:extLst>
              <a:ext uri="{FF2B5EF4-FFF2-40B4-BE49-F238E27FC236}">
                <a16:creationId xmlns:a16="http://schemas.microsoft.com/office/drawing/2014/main" id="{FF571792-E46B-6940-F1A3-7F6AC2E7F3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7AE3D-59AA-6E9B-6541-9C709EE4D084}"/>
            </a:ext>
          </a:extLst>
        </p:cNvPr>
        <p:cNvGrpSpPr/>
        <p:nvPr/>
      </p:nvGrpSpPr>
      <p:grpSpPr>
        <a:xfrm>
          <a:off x="0" y="0"/>
          <a:ext cx="0" cy="0"/>
          <a:chOff x="0" y="0"/>
          <a:chExt cx="0" cy="0"/>
        </a:xfrm>
      </p:grpSpPr>
      <p:sp>
        <p:nvSpPr>
          <p:cNvPr id="10242" name="Rectangle 2">
            <a:extLst>
              <a:ext uri="{FF2B5EF4-FFF2-40B4-BE49-F238E27FC236}">
                <a16:creationId xmlns:a16="http://schemas.microsoft.com/office/drawing/2014/main" id="{5BDB7B59-DF8E-09CA-B51D-E3EB4FB57C16}"/>
              </a:ext>
            </a:extLst>
          </p:cNvPr>
          <p:cNvSpPr>
            <a:spLocks noGrp="1" noChangeArrowheads="1"/>
          </p:cNvSpPr>
          <p:nvPr>
            <p:ph type="title"/>
          </p:nvPr>
        </p:nvSpPr>
        <p:spPr>
          <a:xfrm>
            <a:off x="1909762" y="849954"/>
            <a:ext cx="9623425" cy="1143000"/>
          </a:xfrm>
        </p:spPr>
        <p:txBody>
          <a:bodyPr/>
          <a:lstStyle/>
          <a:p>
            <a:pPr eaLnBrk="1" hangingPunct="1"/>
            <a:r>
              <a:rPr lang="ja-JP" altLang="en-US" sz="4600" dirty="0">
                <a:solidFill>
                  <a:srgbClr val="993300"/>
                </a:solidFill>
              </a:rPr>
              <a:t>社会実装への道筋</a:t>
            </a:r>
          </a:p>
        </p:txBody>
      </p:sp>
      <p:sp>
        <p:nvSpPr>
          <p:cNvPr id="3" name="矢印: 右 2">
            <a:extLst>
              <a:ext uri="{FF2B5EF4-FFF2-40B4-BE49-F238E27FC236}">
                <a16:creationId xmlns:a16="http://schemas.microsoft.com/office/drawing/2014/main" id="{6AD5F7DB-9FFA-83F6-BBA7-0EBFE48C9D68}"/>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4" name="図 3" descr="テキスト&#10;&#10;自動的に生成された説明">
            <a:extLst>
              <a:ext uri="{FF2B5EF4-FFF2-40B4-BE49-F238E27FC236}">
                <a16:creationId xmlns:a16="http://schemas.microsoft.com/office/drawing/2014/main" id="{296B7873-F623-2EFA-E2DA-36E883A64E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graphicFrame>
        <p:nvGraphicFramePr>
          <p:cNvPr id="2" name="表 1">
            <a:extLst>
              <a:ext uri="{FF2B5EF4-FFF2-40B4-BE49-F238E27FC236}">
                <a16:creationId xmlns:a16="http://schemas.microsoft.com/office/drawing/2014/main" id="{7C960B5C-07FF-AE8F-2CDB-A10A3A319CF9}"/>
              </a:ext>
            </a:extLst>
          </p:cNvPr>
          <p:cNvGraphicFramePr>
            <a:graphicFrameLocks noGrp="1"/>
          </p:cNvGraphicFramePr>
          <p:nvPr>
            <p:extLst>
              <p:ext uri="{D42A27DB-BD31-4B8C-83A1-F6EECF244321}">
                <p14:modId xmlns:p14="http://schemas.microsoft.com/office/powerpoint/2010/main" val="3153968273"/>
              </p:ext>
            </p:extLst>
          </p:nvPr>
        </p:nvGraphicFramePr>
        <p:xfrm>
          <a:off x="883433" y="3105150"/>
          <a:ext cx="11832441" cy="3962577"/>
        </p:xfrm>
        <a:graphic>
          <a:graphicData uri="http://schemas.openxmlformats.org/drawingml/2006/table">
            <a:tbl>
              <a:tblPr firstRow="1" bandRow="1">
                <a:tableStyleId>{5C22544A-7EE6-4342-B048-85BDC9FD1C3A}</a:tableStyleId>
              </a:tblPr>
              <a:tblGrid>
                <a:gridCol w="1583542">
                  <a:extLst>
                    <a:ext uri="{9D8B030D-6E8A-4147-A177-3AD203B41FA5}">
                      <a16:colId xmlns:a16="http://schemas.microsoft.com/office/drawing/2014/main" val="2879878003"/>
                    </a:ext>
                  </a:extLst>
                </a:gridCol>
                <a:gridCol w="6355003">
                  <a:extLst>
                    <a:ext uri="{9D8B030D-6E8A-4147-A177-3AD203B41FA5}">
                      <a16:colId xmlns:a16="http://schemas.microsoft.com/office/drawing/2014/main" val="3703302042"/>
                    </a:ext>
                  </a:extLst>
                </a:gridCol>
                <a:gridCol w="3893896">
                  <a:extLst>
                    <a:ext uri="{9D8B030D-6E8A-4147-A177-3AD203B41FA5}">
                      <a16:colId xmlns:a16="http://schemas.microsoft.com/office/drawing/2014/main" val="3756745777"/>
                    </a:ext>
                  </a:extLst>
                </a:gridCol>
              </a:tblGrid>
              <a:tr h="405824">
                <a:tc>
                  <a:txBody>
                    <a:bodyPr/>
                    <a:lstStyle/>
                    <a:p>
                      <a:r>
                        <a:rPr kumimoji="1" lang="ja-JP" altLang="en-US" dirty="0">
                          <a:solidFill>
                            <a:schemeClr val="tx1"/>
                          </a:solidFill>
                        </a:rPr>
                        <a:t>時期</a:t>
                      </a:r>
                    </a:p>
                  </a:txBody>
                  <a:tcPr/>
                </a:tc>
                <a:tc>
                  <a:txBody>
                    <a:bodyPr/>
                    <a:lstStyle/>
                    <a:p>
                      <a:r>
                        <a:rPr kumimoji="1" lang="ja-JP" altLang="en-US" dirty="0">
                          <a:solidFill>
                            <a:schemeClr val="tx1"/>
                          </a:solidFill>
                        </a:rPr>
                        <a:t>取り組む課題や明らかにしたい原理等</a:t>
                      </a:r>
                      <a:endParaRPr kumimoji="1" lang="en-US" altLang="ja-JP" dirty="0">
                        <a:solidFill>
                          <a:schemeClr val="tx1"/>
                        </a:solidFill>
                      </a:endParaRPr>
                    </a:p>
                  </a:txBody>
                  <a:tcPr/>
                </a:tc>
                <a:tc>
                  <a:txBody>
                    <a:bodyPr/>
                    <a:lstStyle/>
                    <a:p>
                      <a:r>
                        <a:rPr kumimoji="1" lang="ja-JP" altLang="en-US" dirty="0">
                          <a:solidFill>
                            <a:schemeClr val="tx1"/>
                          </a:solidFill>
                        </a:rPr>
                        <a:t>社会実装へ取り組みについて記載</a:t>
                      </a:r>
                      <a:endParaRPr kumimoji="1" lang="en-US" altLang="ja-JP" dirty="0">
                        <a:solidFill>
                          <a:schemeClr val="tx1"/>
                        </a:solidFill>
                      </a:endParaRPr>
                    </a:p>
                  </a:txBody>
                  <a:tcPr/>
                </a:tc>
                <a:extLst>
                  <a:ext uri="{0D108BD9-81ED-4DB2-BD59-A6C34878D82A}">
                    <a16:rowId xmlns:a16="http://schemas.microsoft.com/office/drawing/2014/main" val="504262428"/>
                  </a:ext>
                </a:extLst>
              </a:tr>
              <a:tr h="406928">
                <a:tc>
                  <a:txBody>
                    <a:bodyPr/>
                    <a:lstStyle/>
                    <a:p>
                      <a:r>
                        <a:rPr kumimoji="1" lang="ja-JP" altLang="en-US" dirty="0"/>
                        <a:t>基礎研究</a:t>
                      </a:r>
                    </a:p>
                  </a:txBody>
                  <a:tcPr/>
                </a:tc>
                <a:tc>
                  <a:txBody>
                    <a:bodyPr/>
                    <a:lstStyle/>
                    <a:p>
                      <a:r>
                        <a:rPr kumimoji="1" lang="ja-JP" altLang="en-US" dirty="0"/>
                        <a:t>・〇〇の設計が完了　（例：分子設計、配合設計）</a:t>
                      </a:r>
                      <a:endParaRPr kumimoji="1" lang="en-US" altLang="ja-JP" dirty="0"/>
                    </a:p>
                  </a:txBody>
                  <a:tcPr/>
                </a:tc>
                <a:tc>
                  <a:txBody>
                    <a:bodyPr/>
                    <a:lstStyle/>
                    <a:p>
                      <a:endParaRPr kumimoji="1" lang="ja-JP" altLang="en-US" sz="1600" dirty="0"/>
                    </a:p>
                  </a:txBody>
                  <a:tcPr/>
                </a:tc>
                <a:extLst>
                  <a:ext uri="{0D108BD9-81ED-4DB2-BD59-A6C34878D82A}">
                    <a16:rowId xmlns:a16="http://schemas.microsoft.com/office/drawing/2014/main" val="3949467110"/>
                  </a:ext>
                </a:extLst>
              </a:tr>
              <a:tr h="629184">
                <a:tc>
                  <a:txBody>
                    <a:bodyPr/>
                    <a:lstStyle/>
                    <a:p>
                      <a:r>
                        <a:rPr kumimoji="1" lang="ja-JP" altLang="en-US" dirty="0"/>
                        <a:t>現在</a:t>
                      </a:r>
                    </a:p>
                  </a:txBody>
                  <a:tcPr/>
                </a:tc>
                <a:tc>
                  <a:txBody>
                    <a:bodyPr/>
                    <a:lstStyle/>
                    <a:p>
                      <a:r>
                        <a:rPr kumimoji="1" lang="ja-JP" altLang="en-US" dirty="0"/>
                        <a:t>・〇〇が実現　（例：合成プロセスが実現）</a:t>
                      </a:r>
                      <a:endParaRPr kumimoji="1" lang="en-US" altLang="ja-JP" dirty="0"/>
                    </a:p>
                  </a:txBody>
                  <a:tcPr/>
                </a:tc>
                <a:tc>
                  <a:txBody>
                    <a:bodyPr/>
                    <a:lstStyle/>
                    <a:p>
                      <a:endParaRPr kumimoji="1" lang="ja-JP" altLang="en-US" sz="1600" dirty="0"/>
                    </a:p>
                  </a:txBody>
                  <a:tcPr/>
                </a:tc>
                <a:extLst>
                  <a:ext uri="{0D108BD9-81ED-4DB2-BD59-A6C34878D82A}">
                    <a16:rowId xmlns:a16="http://schemas.microsoft.com/office/drawing/2014/main" val="3476401274"/>
                  </a:ext>
                </a:extLst>
              </a:tr>
              <a:tr h="876226">
                <a:tc>
                  <a:txBody>
                    <a:bodyPr/>
                    <a:lstStyle/>
                    <a:p>
                      <a:r>
                        <a:rPr kumimoji="1" lang="ja-JP" altLang="en-US" dirty="0"/>
                        <a:t>○年後</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・〇〇の進展</a:t>
                      </a:r>
                      <a:endParaRPr kumimoji="1" lang="en-US" altLang="ja-JP" dirty="0"/>
                    </a:p>
                    <a:p>
                      <a:r>
                        <a:rPr kumimoji="1" lang="ja-JP" altLang="en-US" dirty="0"/>
                        <a:t>・〇〇に関する〇〇が実現　（例：〇〇の</a:t>
                      </a:r>
                      <a:r>
                        <a:rPr kumimoji="1" lang="en-US" altLang="ja-JP" dirty="0"/>
                        <a:t>90%</a:t>
                      </a:r>
                      <a:r>
                        <a:rPr kumimoji="1" lang="ja-JP" altLang="en-US" dirty="0"/>
                        <a:t>以上が実現）</a:t>
                      </a:r>
                      <a:endParaRPr kumimoji="1" lang="en-US" altLang="ja-JP" dirty="0"/>
                    </a:p>
                  </a:txBody>
                  <a:tcPr/>
                </a:tc>
                <a:tc>
                  <a:txBody>
                    <a:bodyPr/>
                    <a:lstStyle/>
                    <a:p>
                      <a:r>
                        <a:rPr kumimoji="1" lang="ja-JP" altLang="en-US" sz="1600" dirty="0"/>
                        <a:t>例：デモンストレーション実施</a:t>
                      </a:r>
                      <a:endParaRPr kumimoji="1" lang="en-US" altLang="ja-JP" sz="1600" dirty="0"/>
                    </a:p>
                    <a:p>
                      <a:r>
                        <a:rPr kumimoji="1" lang="ja-JP" altLang="en-US" sz="1600" b="0" i="0" kern="1200" dirty="0">
                          <a:solidFill>
                            <a:schemeClr val="dk1"/>
                          </a:solidFill>
                          <a:effectLst/>
                          <a:latin typeface="+mn-lt"/>
                          <a:ea typeface="+mn-ea"/>
                          <a:cs typeface="+mn-cs"/>
                        </a:rPr>
                        <a:t>　 ：</a:t>
                      </a:r>
                      <a:r>
                        <a:rPr kumimoji="1" lang="en-US" altLang="ja-JP" sz="1600" b="0" i="0" kern="1200" dirty="0">
                          <a:solidFill>
                            <a:schemeClr val="dk1"/>
                          </a:solidFill>
                          <a:effectLst/>
                          <a:latin typeface="+mn-lt"/>
                          <a:ea typeface="+mn-ea"/>
                          <a:cs typeface="+mn-cs"/>
                        </a:rPr>
                        <a:t>JST</a:t>
                      </a:r>
                      <a:r>
                        <a:rPr kumimoji="1" lang="ja-JP" altLang="en-US" sz="1600" b="0" i="0" kern="1200" dirty="0">
                          <a:solidFill>
                            <a:schemeClr val="dk1"/>
                          </a:solidFill>
                          <a:effectLst/>
                          <a:latin typeface="+mn-lt"/>
                          <a:ea typeface="+mn-ea"/>
                          <a:cs typeface="+mn-cs"/>
                        </a:rPr>
                        <a:t>の○○事業へ応募し研究資金獲得</a:t>
                      </a:r>
                      <a:endParaRPr kumimoji="1" lang="en-US" altLang="ja-JP" sz="1600" b="0" i="0" kern="1200" dirty="0">
                        <a:solidFill>
                          <a:schemeClr val="dk1"/>
                        </a:solidFill>
                        <a:effectLst/>
                        <a:latin typeface="+mn-lt"/>
                        <a:ea typeface="+mn-ea"/>
                        <a:cs typeface="+mn-cs"/>
                      </a:endParaRPr>
                    </a:p>
                    <a:p>
                      <a:r>
                        <a:rPr kumimoji="1" lang="ja-JP" altLang="en-US" sz="1600" dirty="0"/>
                        <a:t>　</a:t>
                      </a:r>
                      <a:endParaRPr kumimoji="1" lang="en-US" altLang="ja-JP" sz="1600" dirty="0"/>
                    </a:p>
                  </a:txBody>
                  <a:tcPr/>
                </a:tc>
                <a:extLst>
                  <a:ext uri="{0D108BD9-81ED-4DB2-BD59-A6C34878D82A}">
                    <a16:rowId xmlns:a16="http://schemas.microsoft.com/office/drawing/2014/main" val="4173150669"/>
                  </a:ext>
                </a:extLst>
              </a:tr>
              <a:tr h="965042">
                <a:tc>
                  <a:txBody>
                    <a:bodyPr/>
                    <a:lstStyle/>
                    <a:p>
                      <a:r>
                        <a:rPr kumimoji="1" lang="ja-JP" altLang="en-US" dirty="0"/>
                        <a:t>○年後</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・〇〇の主要特性の評価（例：性能、安定性試験の実施）</a:t>
                      </a:r>
                      <a:endParaRPr kumimoji="1" lang="en-US" altLang="ja-JP" dirty="0"/>
                    </a:p>
                    <a:p>
                      <a:r>
                        <a:rPr kumimoji="1" lang="ja-JP" altLang="en-US" dirty="0"/>
                        <a:t>・〇〇化を実現　（例：材料特性の最適化を実現）</a:t>
                      </a:r>
                      <a:endParaRPr kumimoji="1" lang="en-US" altLang="ja-JP" dirty="0"/>
                    </a:p>
                  </a:txBody>
                  <a:tcPr/>
                </a:tc>
                <a:tc>
                  <a:txBody>
                    <a:bodyPr/>
                    <a:lstStyle/>
                    <a:p>
                      <a:r>
                        <a:rPr kumimoji="1" lang="ja-JP" altLang="en-US" sz="1600" dirty="0"/>
                        <a:t>例：評価基礎データの提供</a:t>
                      </a:r>
                      <a:endParaRPr kumimoji="1" lang="en-US" altLang="ja-JP" sz="1600" dirty="0"/>
                    </a:p>
                    <a:p>
                      <a:r>
                        <a:rPr kumimoji="1" lang="ja-JP" altLang="en-US" sz="1600" dirty="0"/>
                        <a:t>　　サンプル提供が実現</a:t>
                      </a:r>
                      <a:endParaRPr kumimoji="1" lang="en-US" altLang="ja-JP" sz="1600" dirty="0"/>
                    </a:p>
                    <a:p>
                      <a:r>
                        <a:rPr kumimoji="1" lang="ja-JP" altLang="en-US" sz="1600" dirty="0"/>
                        <a:t>　　</a:t>
                      </a:r>
                      <a:endParaRPr kumimoji="1" lang="en-US" altLang="ja-JP" sz="1600" dirty="0"/>
                    </a:p>
                  </a:txBody>
                  <a:tcPr/>
                </a:tc>
                <a:extLst>
                  <a:ext uri="{0D108BD9-81ED-4DB2-BD59-A6C34878D82A}">
                    <a16:rowId xmlns:a16="http://schemas.microsoft.com/office/drawing/2014/main" val="3564643913"/>
                  </a:ext>
                </a:extLst>
              </a:tr>
              <a:tr h="679373">
                <a:tc>
                  <a:txBody>
                    <a:bodyPr/>
                    <a:lstStyle/>
                    <a:p>
                      <a:r>
                        <a:rPr kumimoji="1" lang="ja-JP" altLang="en-US" dirty="0"/>
                        <a:t>○年後</a:t>
                      </a:r>
                    </a:p>
                  </a:txBody>
                  <a:tcPr/>
                </a:tc>
                <a:tc>
                  <a:txBody>
                    <a:bodyPr/>
                    <a:lstStyle/>
                    <a:p>
                      <a:r>
                        <a:rPr kumimoji="1" lang="ja-JP" altLang="en-US" dirty="0"/>
                        <a:t>・〇〇の性能向上　（例：耐熱性、耐腐食性試験の実施）</a:t>
                      </a:r>
                      <a:endParaRPr kumimoji="1" lang="en-US" altLang="ja-JP" dirty="0"/>
                    </a:p>
                  </a:txBody>
                  <a:tcPr/>
                </a:tc>
                <a:tc>
                  <a:txBody>
                    <a:bodyPr/>
                    <a:lstStyle/>
                    <a:p>
                      <a:r>
                        <a:rPr kumimoji="1" lang="ja-JP" altLang="en-US" sz="1600" dirty="0"/>
                        <a:t>例：試験サービスの実現</a:t>
                      </a:r>
                      <a:endParaRPr kumimoji="1" lang="en-US" altLang="ja-JP" sz="1600" dirty="0"/>
                    </a:p>
                    <a:p>
                      <a:r>
                        <a:rPr kumimoji="1" lang="ja-JP" altLang="en-US" sz="1600" dirty="0"/>
                        <a:t>　　</a:t>
                      </a:r>
                      <a:r>
                        <a:rPr kumimoji="1" lang="en-US" altLang="ja-JP" sz="1600" dirty="0"/>
                        <a:t>   </a:t>
                      </a:r>
                    </a:p>
                  </a:txBody>
                  <a:tcPr/>
                </a:tc>
                <a:extLst>
                  <a:ext uri="{0D108BD9-81ED-4DB2-BD59-A6C34878D82A}">
                    <a16:rowId xmlns:a16="http://schemas.microsoft.com/office/drawing/2014/main" val="1391349164"/>
                  </a:ext>
                </a:extLst>
              </a:tr>
            </a:tbl>
          </a:graphicData>
        </a:graphic>
      </p:graphicFrame>
      <p:sp>
        <p:nvSpPr>
          <p:cNvPr id="5" name="Text Box 5">
            <a:extLst>
              <a:ext uri="{FF2B5EF4-FFF2-40B4-BE49-F238E27FC236}">
                <a16:creationId xmlns:a16="http://schemas.microsoft.com/office/drawing/2014/main" id="{6B00178E-3F75-B956-924E-89F980FFE8AA}"/>
              </a:ext>
            </a:extLst>
          </p:cNvPr>
          <p:cNvSpPr txBox="1">
            <a:spLocks noChangeArrowheads="1"/>
          </p:cNvSpPr>
          <p:nvPr/>
        </p:nvSpPr>
        <p:spPr bwMode="auto">
          <a:xfrm>
            <a:off x="1737311" y="1877598"/>
            <a:ext cx="10124683" cy="973138"/>
          </a:xfrm>
          <a:prstGeom prst="rect">
            <a:avLst/>
          </a:prstGeom>
          <a:solidFill>
            <a:srgbClr val="0000FF"/>
          </a:solidFill>
          <a:ln w="9525">
            <a:solidFill>
              <a:srgbClr val="000000"/>
            </a:solidFill>
            <a:miter lim="800000"/>
            <a:headEnd/>
            <a:tailEnd/>
          </a:ln>
        </p:spPr>
        <p:txBody>
          <a:bodyPr lIns="84748" tIns="10141" rIns="84748" bIns="10141" anchor="ctr"/>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20478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7414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946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151063"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6082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654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5226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798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lvl="1" algn="just" eaLnBrk="1" hangingPunct="1">
              <a:spcBef>
                <a:spcPct val="0"/>
              </a:spcBef>
              <a:buFontTx/>
              <a:buNone/>
            </a:pPr>
            <a:r>
              <a:rPr lang="ja-JP" altLang="en-US" sz="2000" dirty="0">
                <a:solidFill>
                  <a:schemeClr val="bg1"/>
                </a:solidFill>
                <a:latin typeface="メイリオ" panose="020B0604030504040204" pitchFamily="50" charset="-128"/>
                <a:ea typeface="メイリオ" panose="020B0604030504040204" pitchFamily="50" charset="-128"/>
              </a:rPr>
              <a:t>発表者自身が考える本技術の社会実装に向けた道筋（取り組むべき課題や明らかにする原理と大まかなスケジュール）を記載してください。</a:t>
            </a:r>
            <a:endParaRPr lang="en-US" altLang="ja-JP" sz="2000"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47853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50778CB-B072-4C0E-9FEF-182781574B8A}"/>
              </a:ext>
            </a:extLst>
          </p:cNvPr>
          <p:cNvSpPr>
            <a:spLocks noGrp="1" noChangeArrowheads="1"/>
          </p:cNvSpPr>
          <p:nvPr>
            <p:ph type="title"/>
          </p:nvPr>
        </p:nvSpPr>
        <p:spPr>
          <a:xfrm>
            <a:off x="1909764" y="652463"/>
            <a:ext cx="9623425" cy="1143000"/>
          </a:xfrm>
        </p:spPr>
        <p:txBody>
          <a:bodyPr/>
          <a:lstStyle/>
          <a:p>
            <a:pPr eaLnBrk="1" hangingPunct="1"/>
            <a:r>
              <a:rPr lang="ja-JP" altLang="en-US" sz="4600" dirty="0">
                <a:solidFill>
                  <a:srgbClr val="993300"/>
                </a:solidFill>
              </a:rPr>
              <a:t>企業への期待</a:t>
            </a:r>
          </a:p>
        </p:txBody>
      </p:sp>
      <p:sp>
        <p:nvSpPr>
          <p:cNvPr id="11267" name="Rectangle 3">
            <a:extLst>
              <a:ext uri="{FF2B5EF4-FFF2-40B4-BE49-F238E27FC236}">
                <a16:creationId xmlns:a16="http://schemas.microsoft.com/office/drawing/2014/main" id="{94692A7A-D059-4FBD-8769-A9D54E5A37D0}"/>
              </a:ext>
            </a:extLst>
          </p:cNvPr>
          <p:cNvSpPr>
            <a:spLocks noGrp="1" noChangeArrowheads="1"/>
          </p:cNvSpPr>
          <p:nvPr>
            <p:ph type="body" idx="1"/>
          </p:nvPr>
        </p:nvSpPr>
        <p:spPr>
          <a:xfrm>
            <a:off x="1785938" y="3019426"/>
            <a:ext cx="10653712" cy="4068763"/>
          </a:xfrm>
        </p:spPr>
        <p:txBody>
          <a:bodyPr/>
          <a:lstStyle/>
          <a:p>
            <a:pPr eaLnBrk="1" hangingPunct="1"/>
            <a:r>
              <a:rPr lang="ja-JP" altLang="en-US" sz="3600" dirty="0">
                <a:latin typeface="メイリオ" panose="020B0604030504040204" pitchFamily="50" charset="-128"/>
                <a:ea typeface="メイリオ" panose="020B0604030504040204" pitchFamily="50" charset="-128"/>
              </a:rPr>
              <a:t>未解決の○○については、○○の技術により克服できると考えている。</a:t>
            </a:r>
          </a:p>
          <a:p>
            <a:pPr eaLnBrk="1" hangingPunct="1"/>
            <a:r>
              <a:rPr lang="ja-JP" altLang="en-US" sz="3600" dirty="0">
                <a:latin typeface="メイリオ" panose="020B0604030504040204" pitchFamily="50" charset="-128"/>
                <a:ea typeface="メイリオ" panose="020B0604030504040204" pitchFamily="50" charset="-128"/>
              </a:rPr>
              <a:t>○○の技術を持つ、企業との共同研究を希望。</a:t>
            </a:r>
          </a:p>
          <a:p>
            <a:pPr eaLnBrk="1" hangingPunct="1"/>
            <a:r>
              <a:rPr lang="ja-JP" altLang="en-US" sz="3600" dirty="0">
                <a:latin typeface="メイリオ" panose="020B0604030504040204" pitchFamily="50" charset="-128"/>
                <a:ea typeface="メイリオ" panose="020B0604030504040204" pitchFamily="50" charset="-128"/>
              </a:rPr>
              <a:t>また、○○を開発中の企業、○○分野への展開を考えている企業には、本技術の導入が有効と思われる。</a:t>
            </a:r>
          </a:p>
        </p:txBody>
      </p:sp>
      <p:sp>
        <p:nvSpPr>
          <p:cNvPr id="11269" name="Text Box 5">
            <a:extLst>
              <a:ext uri="{FF2B5EF4-FFF2-40B4-BE49-F238E27FC236}">
                <a16:creationId xmlns:a16="http://schemas.microsoft.com/office/drawing/2014/main" id="{C9254450-30AA-48BD-918C-B7E1B550270E}"/>
              </a:ext>
            </a:extLst>
          </p:cNvPr>
          <p:cNvSpPr txBox="1">
            <a:spLocks noChangeArrowheads="1"/>
          </p:cNvSpPr>
          <p:nvPr/>
        </p:nvSpPr>
        <p:spPr bwMode="auto">
          <a:xfrm>
            <a:off x="2552700" y="1795463"/>
            <a:ext cx="8337550" cy="973138"/>
          </a:xfrm>
          <a:prstGeom prst="rect">
            <a:avLst/>
          </a:prstGeom>
          <a:solidFill>
            <a:srgbClr val="0000FF"/>
          </a:solidFill>
          <a:ln w="9525">
            <a:solidFill>
              <a:srgbClr val="000000"/>
            </a:solidFill>
            <a:miter lim="800000"/>
            <a:headEnd/>
            <a:tailEnd/>
          </a:ln>
        </p:spPr>
        <p:txBody>
          <a:bodyPr lIns="84748" tIns="10141" rIns="84748" bIns="10141" anchor="ctr"/>
          <a:lstStyle>
            <a:lvl1pPr marL="390525" indent="-390525" defTabSz="1042988">
              <a:spcBef>
                <a:spcPct val="20000"/>
              </a:spcBef>
              <a:buChar char="•"/>
              <a:defRPr kumimoji="1" sz="2700">
                <a:solidFill>
                  <a:schemeClr val="tx1"/>
                </a:solidFill>
                <a:latin typeface="Arial" panose="020B0604020202020204" pitchFamily="34" charset="0"/>
                <a:ea typeface="ＭＳ Ｐゴシック" panose="020B0600070205080204" pitchFamily="50" charset="-128"/>
              </a:defRPr>
            </a:lvl1pPr>
            <a:lvl2pPr marL="204788" defTabSz="1042988">
              <a:spcBef>
                <a:spcPct val="20000"/>
              </a:spcBef>
              <a:buChar char="–"/>
              <a:defRPr kumimoji="1" sz="2300">
                <a:solidFill>
                  <a:schemeClr val="tx1"/>
                </a:solidFill>
                <a:latin typeface="Arial" panose="020B0604020202020204" pitchFamily="34" charset="0"/>
                <a:ea typeface="ＭＳ Ｐゴシック" panose="020B0600070205080204" pitchFamily="50" charset="-128"/>
              </a:defRPr>
            </a:lvl2pPr>
            <a:lvl3pPr marL="1741488" indent="-260350" defTabSz="1042988">
              <a:spcBef>
                <a:spcPct val="20000"/>
              </a:spcBef>
              <a:buChar char="•"/>
              <a:defRPr kumimoji="1" sz="2100">
                <a:solidFill>
                  <a:schemeClr val="tx1"/>
                </a:solidFill>
                <a:latin typeface="Arial" panose="020B0604020202020204" pitchFamily="34" charset="0"/>
                <a:ea typeface="ＭＳ Ｐゴシック" panose="020B0600070205080204" pitchFamily="50" charset="-128"/>
              </a:defRPr>
            </a:lvl3pPr>
            <a:lvl4pPr marL="1946275"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4pPr>
            <a:lvl5pPr marL="2151063" indent="-260350" defTabSz="1042988">
              <a:spcBef>
                <a:spcPct val="20000"/>
              </a:spcBef>
              <a:buChar char="»"/>
              <a:defRPr kumimoji="1">
                <a:solidFill>
                  <a:schemeClr val="tx1"/>
                </a:solidFill>
                <a:latin typeface="Arial" panose="020B0604020202020204" pitchFamily="34" charset="0"/>
                <a:ea typeface="ＭＳ Ｐゴシック" panose="020B0600070205080204" pitchFamily="50" charset="-128"/>
              </a:defRPr>
            </a:lvl5pPr>
            <a:lvl6pPr marL="26082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6pPr>
            <a:lvl7pPr marL="30654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7pPr>
            <a:lvl8pPr marL="35226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8pPr>
            <a:lvl9pPr marL="3979863" indent="-260350" defTabSz="1042988" eaLnBrk="0" fontAlgn="base" hangingPunct="0">
              <a:spcBef>
                <a:spcPct val="20000"/>
              </a:spcBef>
              <a:spcAft>
                <a:spcPct val="0"/>
              </a:spcAft>
              <a:buChar char="»"/>
              <a:defRPr kumimoji="1">
                <a:solidFill>
                  <a:schemeClr val="tx1"/>
                </a:solidFill>
                <a:latin typeface="Arial" panose="020B0604020202020204" pitchFamily="34" charset="0"/>
                <a:ea typeface="ＭＳ Ｐゴシック" panose="020B0600070205080204" pitchFamily="50" charset="-128"/>
              </a:defRPr>
            </a:lvl9pPr>
          </a:lstStyle>
          <a:p>
            <a:pPr lvl="1" algn="just" eaLnBrk="1" hangingPunct="1">
              <a:spcBef>
                <a:spcPct val="0"/>
              </a:spcBef>
              <a:buFontTx/>
              <a:buNone/>
            </a:pPr>
            <a:r>
              <a:rPr lang="ja-JP" altLang="en-US" sz="2000" dirty="0">
                <a:solidFill>
                  <a:schemeClr val="bg1"/>
                </a:solidFill>
                <a:latin typeface="メイリオ" panose="020B0604030504040204" pitchFamily="50" charset="-128"/>
                <a:ea typeface="メイリオ" panose="020B0604030504040204" pitchFamily="50" charset="-128"/>
              </a:rPr>
              <a:t>新技術説明会で説明することによって、具体的に企業へ期待すること、求めていることを明確に記載してください。</a:t>
            </a:r>
          </a:p>
        </p:txBody>
      </p:sp>
      <p:sp>
        <p:nvSpPr>
          <p:cNvPr id="3" name="矢印: 右 2">
            <a:extLst>
              <a:ext uri="{FF2B5EF4-FFF2-40B4-BE49-F238E27FC236}">
                <a16:creationId xmlns:a16="http://schemas.microsoft.com/office/drawing/2014/main" id="{A910FC48-3F65-D421-1347-E0DAE9B62101}"/>
              </a:ext>
            </a:extLst>
          </p:cNvPr>
          <p:cNvSpPr/>
          <p:nvPr/>
        </p:nvSpPr>
        <p:spPr bwMode="auto">
          <a:xfrm flipH="1">
            <a:off x="2146346" y="144405"/>
            <a:ext cx="3756976" cy="504393"/>
          </a:xfrm>
          <a:prstGeom prst="rightArrow">
            <a:avLst>
              <a:gd name="adj1" fmla="val 50000"/>
              <a:gd name="adj2" fmla="val 61462"/>
            </a:avLst>
          </a:prstGeom>
          <a:solidFill>
            <a:srgbClr val="0000FF"/>
          </a:solidFill>
          <a:ln>
            <a:noFill/>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spAutoFit/>
          </a:bodyPr>
          <a:lstStyle/>
          <a:p>
            <a:pPr defTabSz="1042988" eaLnBrk="1" hangingPunct="1"/>
            <a:r>
              <a:rPr lang="ja-JP" altLang="en-US" sz="1050" b="1" dirty="0">
                <a:solidFill>
                  <a:schemeClr val="bg1"/>
                </a:solidFill>
                <a:latin typeface="Times New Roman" panose="02020603050405020304" pitchFamily="18" charset="0"/>
              </a:rPr>
              <a:t>すべてのスライドに新技術説明会ロゴを表示ください。</a:t>
            </a:r>
          </a:p>
        </p:txBody>
      </p:sp>
      <p:pic>
        <p:nvPicPr>
          <p:cNvPr id="4" name="図 3" descr="テキスト&#10;&#10;自動的に生成された説明">
            <a:extLst>
              <a:ext uri="{FF2B5EF4-FFF2-40B4-BE49-F238E27FC236}">
                <a16:creationId xmlns:a16="http://schemas.microsoft.com/office/drawing/2014/main" id="{14EA7835-DB20-B2D1-8ADF-CC6720DEE1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854" y="238261"/>
            <a:ext cx="1440000" cy="316680"/>
          </a:xfrm>
          <a:prstGeom prst="rect">
            <a:avLst/>
          </a:prstGeom>
        </p:spPr>
      </p:pic>
    </p:spTree>
  </p:cSld>
  <p:clrMapOvr>
    <a:masterClrMapping/>
  </p:clrMapOvr>
</p:sld>
</file>

<file path=ppt/theme/theme1.xml><?xml version="1.0" encoding="utf-8"?>
<a:theme xmlns:a="http://schemas.openxmlformats.org/drawingml/2006/main" name="JSTデザインテンプレート">
  <a:themeElements>
    <a:clrScheme name="JSTデザイン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JSTデザインテンプレート">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1042988" rtl="0" eaLnBrk="1" fontAlgn="base" latinLnBrk="0" hangingPunct="1">
          <a:lnSpc>
            <a:spcPct val="100000"/>
          </a:lnSpc>
          <a:spcBef>
            <a:spcPct val="0"/>
          </a:spcBef>
          <a:spcAft>
            <a:spcPct val="0"/>
          </a:spcAft>
          <a:buClrTx/>
          <a:buSzTx/>
          <a:buFontTx/>
          <a:buNone/>
          <a:tabLst/>
          <a:defRPr kumimoji="1" lang="ja-JP" altLang="en-US" sz="2700" b="0" i="0" u="none" strike="noStrike" cap="none" normalizeH="0" baseline="0" smtClean="0">
            <a:ln>
              <a:noFill/>
            </a:ln>
            <a:solidFill>
              <a:srgbClr val="000000"/>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1042988" rtl="0" eaLnBrk="1" fontAlgn="base" latinLnBrk="0" hangingPunct="1">
          <a:lnSpc>
            <a:spcPct val="100000"/>
          </a:lnSpc>
          <a:spcBef>
            <a:spcPct val="0"/>
          </a:spcBef>
          <a:spcAft>
            <a:spcPct val="0"/>
          </a:spcAft>
          <a:buClrTx/>
          <a:buSzTx/>
          <a:buFontTx/>
          <a:buNone/>
          <a:tabLst/>
          <a:defRPr kumimoji="1" lang="ja-JP" altLang="en-US" sz="2700" b="0" i="0" u="none" strike="noStrike" cap="none" normalizeH="0" baseline="0" smtClean="0">
            <a:ln>
              <a:noFill/>
            </a:ln>
            <a:solidFill>
              <a:srgbClr val="000000"/>
            </a:solidFill>
            <a:effectLst/>
            <a:latin typeface="Times New Roman" pitchFamily="18" charset="0"/>
            <a:ea typeface="ＭＳ Ｐゴシック" pitchFamily="50" charset="-128"/>
          </a:defRPr>
        </a:defPPr>
      </a:lstStyle>
    </a:lnDef>
  </a:objectDefaults>
  <a:extraClrSchemeLst>
    <a:extraClrScheme>
      <a:clrScheme name="JSTデザイン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JSTデザイン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JSTデザイン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JSTデザイン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JSTデザイン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JSTデザイン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JSTデザイン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JSTデザイン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JSTデザイン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JSTデザイン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JSTデザイン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JSTデザイン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2886</TotalTime>
  <Words>1489</Words>
  <Application>Microsoft Office PowerPoint</Application>
  <PresentationFormat>ユーザー設定</PresentationFormat>
  <Paragraphs>116</Paragraphs>
  <Slides>13</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ＭＳ Ｐゴシック</vt:lpstr>
      <vt:lpstr>ＭＳ ゴシック</vt:lpstr>
      <vt:lpstr>メイリオ</vt:lpstr>
      <vt:lpstr>Arial</vt:lpstr>
      <vt:lpstr>Times New Roman</vt:lpstr>
      <vt:lpstr>Wingdings</vt:lpstr>
      <vt:lpstr>JSTデザインテンプレート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JST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新技術説明会　様式例</dc:title>
  <dc:creator/>
  <cp:lastModifiedBy>森 由季子/Mori Yukiko</cp:lastModifiedBy>
  <cp:revision>243</cp:revision>
  <cp:lastPrinted>2025-02-14T01:03:05Z</cp:lastPrinted>
  <dcterms:created xsi:type="dcterms:W3CDTF">2003-10-14T04:37:25Z</dcterms:created>
  <dcterms:modified xsi:type="dcterms:W3CDTF">2025-02-14T07:45:46Z</dcterms:modified>
</cp:coreProperties>
</file>